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16459200" cx="128016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5184">
          <p15:clr>
            <a:srgbClr val="747775"/>
          </p15:clr>
        </p15:guide>
        <p15:guide id="2" pos="4032">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184" orient="horz"/>
        <p:guide pos="4032"/>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24" Type="http://schemas.openxmlformats.org/officeDocument/2006/relationships/slide" Target="slides/slide19.xml"/><Relationship Id="rId12" Type="http://schemas.openxmlformats.org/officeDocument/2006/relationships/slide" Target="slides/slide7.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095821" y="685800"/>
            <a:ext cx="2667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f938721cee_1_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2" name="Google Shape;52;g3f938721cee_1_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Creating a 4th Space, and online groups. This is about building a digital place where your people gather — and about the online groups that turn watchers into a connected community.</a:t>
            </a:r>
            <a:endParaRPr/>
          </a:p>
        </p:txBody>
      </p:sp>
      <p:sp>
        <p:nvSpPr>
          <p:cNvPr id="53" name="Google Shape;53;g3f938721cee_1_0: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f938721cee_1_16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1" name="Google Shape;221;g3f938721cee_1_16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That's the Social S — your 4th space. Now the Strengthening S: online groups.</a:t>
            </a:r>
            <a:endParaRPr/>
          </a:p>
        </p:txBody>
      </p:sp>
      <p:sp>
        <p:nvSpPr>
          <p:cNvPr id="222" name="Google Shape;222;g3f938721cee_1_162: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f938721cee_1_17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5" name="Google Shape;235;g3f938721cee_1_17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Why are online groups so valuable? They're often the first step for people at your church — a front door. They're a way to reach people who are hurting and give them a safe taste of your church. They remove every excuse for not being in a group. And they help launch more face-to-face small groups.</a:t>
            </a:r>
            <a:endParaRPr/>
          </a:p>
        </p:txBody>
      </p:sp>
      <p:sp>
        <p:nvSpPr>
          <p:cNvPr id="236" name="Google Shape;236;g3f938721cee_1_175: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f938721cee_1_19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5" name="Google Shape;255;g3f938721cee_1_19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A strategy note on video: groups can watch a study on-demand individually, or in real time together. And people are opinionated about technology — that's okay. Don't fight it; meet them where they're comfortable.</a:t>
            </a:r>
            <a:endParaRPr/>
          </a:p>
        </p:txBody>
      </p:sp>
      <p:sp>
        <p:nvSpPr>
          <p:cNvPr id="256" name="Google Shape;256;g3f938721cee_1_194: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f938721cee_1_20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7" name="Google Shape;267;g3f938721cee_1_20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There's a natural progression of connection: text, then audio, then video, then face-to-face. Each step is more vulnerable and more connected than the last. Start wherever a person is willing, and gently help them move up the ladder over time.</a:t>
            </a:r>
            <a:endParaRPr/>
          </a:p>
        </p:txBody>
      </p:sp>
      <p:sp>
        <p:nvSpPr>
          <p:cNvPr id="268" name="Google Shape;268;g3f938721cee_1_205: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f938721cee_1_21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1" name="Google Shape;281;g3f938721cee_1_21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Every online small group interacts in two ways. A Home Base — a Facebook group, text thread, or WhatsApp — where the group lives between meetings. And a Meeting Space — Zoom, Skype, or Google Meet — where they gather live face-to-face.</a:t>
            </a:r>
            <a:endParaRPr/>
          </a:p>
        </p:txBody>
      </p:sp>
      <p:sp>
        <p:nvSpPr>
          <p:cNvPr id="282" name="Google Shape;282;g3f938721cee_1_218: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f938721cee_1_24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0" name="Google Shape;310;g3f938721cee_1_24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Here's the simple flow of an online group meeting: welcome everyone, warm up the group, optionally watch a study together, discuss the questions, share prayer requests, and end with prayer. Same rhythm every time so it's easy to lead and easy to join.</a:t>
            </a:r>
            <a:endParaRPr/>
          </a:p>
        </p:txBody>
      </p:sp>
      <p:sp>
        <p:nvSpPr>
          <p:cNvPr id="311" name="Google Shape;311;g3f938721cee_1_246: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f938721cee_1_26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0" name="Google Shape;330;g3f938721cee_1_26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Here's an easy, repeatable way to launch online groups — a simple four-to-six-week model that takes one big room and spins out several groups that keep going on their own.</a:t>
            </a:r>
            <a:endParaRPr/>
          </a:p>
        </p:txBody>
      </p:sp>
      <p:sp>
        <p:nvSpPr>
          <p:cNvPr id="331" name="Google Shape;331;g3f938721cee_1_265: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f938721cee_1_27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43" name="Google Shape;343;g3f938721cee_1_27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The play: meet for four to six weeks with a large group of about thirty. Give two weeks for people to join, then close the WhatsApp group so it becomes a real community. Meet weekly on Zoom, using breakout rooms if more than fifteen attend. During the week, keep the conversation going with questions in the WhatsApp group. And after the group ends, pitch everyone to keep meeting on their own — that's how you multiply.</a:t>
            </a:r>
            <a:endParaRPr/>
          </a:p>
        </p:txBody>
      </p:sp>
      <p:sp>
        <p:nvSpPr>
          <p:cNvPr id="344" name="Google Shape;344;g3f938721cee_1_277: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3f938721cee_1_29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66" name="Google Shape;366;g3f938721cee_1_29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So here's my challenge: can you test this out over the next 60 days? Start one 4th space and run one online group. You'll learn more from a single real attempt than from months of planning.</a:t>
            </a:r>
            <a:endParaRPr/>
          </a:p>
        </p:txBody>
      </p:sp>
      <p:sp>
        <p:nvSpPr>
          <p:cNvPr id="367" name="Google Shape;367;g3f938721cee_1_299: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f938721cee_1_31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79" name="Google Shape;379;g3f938721cee_1_31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Two moves: create a 4th space where people can gather, and fill it with online groups that strengthen them. Build the space, then fill it. Go create your 4th space. Thank you.</a:t>
            </a:r>
            <a:endParaRPr/>
          </a:p>
        </p:txBody>
      </p:sp>
      <p:sp>
        <p:nvSpPr>
          <p:cNvPr id="380" name="Google Shape;380;g3f938721cee_1_311: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3f938721cee_1_1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6" name="Google Shape;66;g3f938721cee_1_1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A simple framework — the four S's of digital. Streaming: large gatherings. Strengthening: small gatherings, one-on-one, and self-guided. Social: community spaces. Systems: internal and external systems. Most churches over-invest in one and neglect the others.</a:t>
            </a:r>
            <a:endParaRPr/>
          </a:p>
        </p:txBody>
      </p:sp>
      <p:sp>
        <p:nvSpPr>
          <p:cNvPr id="67" name="Google Shape;67;g3f938721cee_1_15: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f938721cee_1_3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9" name="Google Shape;89;g3f938721cee_1_3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Take a second and rate yourself: how would you rate your digital S's — Streaming, Strengthening, Social, and Systems — on a scale of one to ten? Your lowest score is where to focus next. Today we'll dig into Social (your 4th space) and Strengthening (online groups).</a:t>
            </a:r>
            <a:endParaRPr/>
          </a:p>
        </p:txBody>
      </p:sp>
      <p:sp>
        <p:nvSpPr>
          <p:cNvPr id="90" name="Google Shape;90;g3f938721cee_1_37: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f938721cee_1_4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2" name="Google Shape;102;g3f938721cee_1_4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Sociologists talk about spaces. First space is your home. Second space is work or school. Third space is a community gathering spot — a coffee shop, a church, a park. The fourth space is new: a digital space where people gather, create, and connect, unrestricted by geography or time zones.</a:t>
            </a:r>
            <a:endParaRPr/>
          </a:p>
        </p:txBody>
      </p:sp>
      <p:sp>
        <p:nvSpPr>
          <p:cNvPr id="103" name="Google Shape;103;g3f938721cee_1_49: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f938721cee_1_6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2" name="Google Shape;122;g3f938721cee_1_6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The fourth space is a digital space where people gather, create, and connect, unrestricted by geography or time zones. It's not a broadcast you watch — it's a room your people can walk into any time.</a:t>
            </a:r>
            <a:endParaRPr/>
          </a:p>
        </p:txBody>
      </p:sp>
      <p:sp>
        <p:nvSpPr>
          <p:cNvPr id="123" name="Google Shape;123;g3f938721cee_1_68: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f938721cee_1_8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5" name="Google Shape;135;g3f938721cee_1_8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So here's the question that matters: what is your 4th space? Most churches have a way to stream but no digital place for people to actually gather and belong between weekends. Where do your people connect?</a:t>
            </a:r>
            <a:endParaRPr/>
          </a:p>
        </p:txBody>
      </p:sp>
      <p:sp>
        <p:nvSpPr>
          <p:cNvPr id="136" name="Google Shape;136;g3f938721cee_1_80: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f938721cee_1_9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9" name="Google Shape;149;g3f938721cee_1_9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There are lots of platform options: WhatsApp, Discord, Slack, Mighty Networks, YouTube Communities, Signal or Telegram — and newer ones like the Apollos app. Don't overthink it. The best platform is the one your people already open every day.</a:t>
            </a:r>
            <a:endParaRPr/>
          </a:p>
        </p:txBody>
      </p:sp>
      <p:sp>
        <p:nvSpPr>
          <p:cNvPr id="150" name="Google Shape;150;g3f938721cee_1_93: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f938721cee_1_12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9" name="Google Shape;179;g3f938721cee_1_12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One practical rule: size changes the shape. Under about fifty people, a message space — a group chat where everyone sees everything — works best and feels personal. Over fifty, you want a feed-type space with posts and topics so people aren't buried in notifications.</a:t>
            </a:r>
            <a:endParaRPr/>
          </a:p>
        </p:txBody>
      </p:sp>
      <p:sp>
        <p:nvSpPr>
          <p:cNvPr id="180" name="Google Shape;180;g3f938721cee_1_122: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f938721cee_1_15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8" name="Google Shape;208;g3f938721cee_1_15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So — do you have any 4th spaces? And what ideas could you try out in the next 30 days? Start small: pick a platform, invite ten people, and start one conversation. That's the whole first step.</a:t>
            </a:r>
            <a:endParaRPr/>
          </a:p>
        </p:txBody>
      </p:sp>
      <p:sp>
        <p:nvSpPr>
          <p:cNvPr id="209" name="Google Shape;209;g3f938721cee_1_150: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436392" y="2382640"/>
            <a:ext cx="11928900" cy="6568200"/>
          </a:xfrm>
          <a:prstGeom prst="rect">
            <a:avLst/>
          </a:prstGeom>
        </p:spPr>
        <p:txBody>
          <a:bodyPr anchorCtr="0" anchor="b" bIns="182850" lIns="182850" spcFirstLastPara="1" rIns="182850" wrap="square" tIns="182850">
            <a:normAutofit/>
          </a:bodyPr>
          <a:lstStyle>
            <a:lvl1pPr lvl="0" algn="ctr">
              <a:spcBef>
                <a:spcPts val="0"/>
              </a:spcBef>
              <a:spcAft>
                <a:spcPts val="0"/>
              </a:spcAft>
              <a:buSzPts val="10400"/>
              <a:buNone/>
              <a:defRPr sz="10400"/>
            </a:lvl1pPr>
            <a:lvl2pPr lvl="1" algn="ctr">
              <a:spcBef>
                <a:spcPts val="0"/>
              </a:spcBef>
              <a:spcAft>
                <a:spcPts val="0"/>
              </a:spcAft>
              <a:buSzPts val="10400"/>
              <a:buNone/>
              <a:defRPr sz="10400"/>
            </a:lvl2pPr>
            <a:lvl3pPr lvl="2" algn="ctr">
              <a:spcBef>
                <a:spcPts val="0"/>
              </a:spcBef>
              <a:spcAft>
                <a:spcPts val="0"/>
              </a:spcAft>
              <a:buSzPts val="10400"/>
              <a:buNone/>
              <a:defRPr sz="10400"/>
            </a:lvl3pPr>
            <a:lvl4pPr lvl="3" algn="ctr">
              <a:spcBef>
                <a:spcPts val="0"/>
              </a:spcBef>
              <a:spcAft>
                <a:spcPts val="0"/>
              </a:spcAft>
              <a:buSzPts val="10400"/>
              <a:buNone/>
              <a:defRPr sz="10400"/>
            </a:lvl4pPr>
            <a:lvl5pPr lvl="4" algn="ctr">
              <a:spcBef>
                <a:spcPts val="0"/>
              </a:spcBef>
              <a:spcAft>
                <a:spcPts val="0"/>
              </a:spcAft>
              <a:buSzPts val="10400"/>
              <a:buNone/>
              <a:defRPr sz="10400"/>
            </a:lvl5pPr>
            <a:lvl6pPr lvl="5" algn="ctr">
              <a:spcBef>
                <a:spcPts val="0"/>
              </a:spcBef>
              <a:spcAft>
                <a:spcPts val="0"/>
              </a:spcAft>
              <a:buSzPts val="10400"/>
              <a:buNone/>
              <a:defRPr sz="10400"/>
            </a:lvl6pPr>
            <a:lvl7pPr lvl="6" algn="ctr">
              <a:spcBef>
                <a:spcPts val="0"/>
              </a:spcBef>
              <a:spcAft>
                <a:spcPts val="0"/>
              </a:spcAft>
              <a:buSzPts val="10400"/>
              <a:buNone/>
              <a:defRPr sz="10400"/>
            </a:lvl7pPr>
            <a:lvl8pPr lvl="7" algn="ctr">
              <a:spcBef>
                <a:spcPts val="0"/>
              </a:spcBef>
              <a:spcAft>
                <a:spcPts val="0"/>
              </a:spcAft>
              <a:buSzPts val="10400"/>
              <a:buNone/>
              <a:defRPr sz="10400"/>
            </a:lvl8pPr>
            <a:lvl9pPr lvl="8" algn="ctr">
              <a:spcBef>
                <a:spcPts val="0"/>
              </a:spcBef>
              <a:spcAft>
                <a:spcPts val="0"/>
              </a:spcAft>
              <a:buSzPts val="10400"/>
              <a:buNone/>
              <a:defRPr sz="10400"/>
            </a:lvl9pPr>
          </a:lstStyle>
          <a:p/>
        </p:txBody>
      </p:sp>
      <p:sp>
        <p:nvSpPr>
          <p:cNvPr id="11" name="Google Shape;11;p2"/>
          <p:cNvSpPr txBox="1"/>
          <p:nvPr>
            <p:ph idx="1" type="subTitle"/>
          </p:nvPr>
        </p:nvSpPr>
        <p:spPr>
          <a:xfrm>
            <a:off x="436380" y="9069200"/>
            <a:ext cx="11928900" cy="2536200"/>
          </a:xfrm>
          <a:prstGeom prst="rect">
            <a:avLst/>
          </a:prstGeom>
        </p:spPr>
        <p:txBody>
          <a:bodyPr anchorCtr="0" anchor="t" bIns="182850" lIns="182850" spcFirstLastPara="1" rIns="182850" wrap="square" tIns="18285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p:txBody>
      </p:sp>
      <p:sp>
        <p:nvSpPr>
          <p:cNvPr id="12" name="Google Shape;12;p2"/>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436380" y="3539600"/>
            <a:ext cx="11928900" cy="6283200"/>
          </a:xfrm>
          <a:prstGeom prst="rect">
            <a:avLst/>
          </a:prstGeom>
        </p:spPr>
        <p:txBody>
          <a:bodyPr anchorCtr="0" anchor="b" bIns="182850" lIns="182850" spcFirstLastPara="1" rIns="182850" wrap="square" tIns="182850">
            <a:normAutofit/>
          </a:bodyPr>
          <a:lstStyle>
            <a:lvl1pPr lvl="0" algn="ctr">
              <a:spcBef>
                <a:spcPts val="0"/>
              </a:spcBef>
              <a:spcAft>
                <a:spcPts val="0"/>
              </a:spcAft>
              <a:buSzPts val="24000"/>
              <a:buNone/>
              <a:defRPr sz="24000"/>
            </a:lvl1pPr>
            <a:lvl2pPr lvl="1" algn="ctr">
              <a:spcBef>
                <a:spcPts val="0"/>
              </a:spcBef>
              <a:spcAft>
                <a:spcPts val="0"/>
              </a:spcAft>
              <a:buSzPts val="24000"/>
              <a:buNone/>
              <a:defRPr sz="24000"/>
            </a:lvl2pPr>
            <a:lvl3pPr lvl="2" algn="ctr">
              <a:spcBef>
                <a:spcPts val="0"/>
              </a:spcBef>
              <a:spcAft>
                <a:spcPts val="0"/>
              </a:spcAft>
              <a:buSzPts val="24000"/>
              <a:buNone/>
              <a:defRPr sz="24000"/>
            </a:lvl3pPr>
            <a:lvl4pPr lvl="3" algn="ctr">
              <a:spcBef>
                <a:spcPts val="0"/>
              </a:spcBef>
              <a:spcAft>
                <a:spcPts val="0"/>
              </a:spcAft>
              <a:buSzPts val="24000"/>
              <a:buNone/>
              <a:defRPr sz="24000"/>
            </a:lvl4pPr>
            <a:lvl5pPr lvl="4" algn="ctr">
              <a:spcBef>
                <a:spcPts val="0"/>
              </a:spcBef>
              <a:spcAft>
                <a:spcPts val="0"/>
              </a:spcAft>
              <a:buSzPts val="24000"/>
              <a:buNone/>
              <a:defRPr sz="24000"/>
            </a:lvl5pPr>
            <a:lvl6pPr lvl="5" algn="ctr">
              <a:spcBef>
                <a:spcPts val="0"/>
              </a:spcBef>
              <a:spcAft>
                <a:spcPts val="0"/>
              </a:spcAft>
              <a:buSzPts val="24000"/>
              <a:buNone/>
              <a:defRPr sz="24000"/>
            </a:lvl6pPr>
            <a:lvl7pPr lvl="6" algn="ctr">
              <a:spcBef>
                <a:spcPts val="0"/>
              </a:spcBef>
              <a:spcAft>
                <a:spcPts val="0"/>
              </a:spcAft>
              <a:buSzPts val="24000"/>
              <a:buNone/>
              <a:defRPr sz="24000"/>
            </a:lvl7pPr>
            <a:lvl8pPr lvl="7" algn="ctr">
              <a:spcBef>
                <a:spcPts val="0"/>
              </a:spcBef>
              <a:spcAft>
                <a:spcPts val="0"/>
              </a:spcAft>
              <a:buSzPts val="24000"/>
              <a:buNone/>
              <a:defRPr sz="24000"/>
            </a:lvl8pPr>
            <a:lvl9pPr lvl="8" algn="ctr">
              <a:spcBef>
                <a:spcPts val="0"/>
              </a:spcBef>
              <a:spcAft>
                <a:spcPts val="0"/>
              </a:spcAft>
              <a:buSzPts val="24000"/>
              <a:buNone/>
              <a:defRPr sz="24000"/>
            </a:lvl9pPr>
          </a:lstStyle>
          <a:p>
            <a:r>
              <a:t>xx%</a:t>
            </a:r>
          </a:p>
        </p:txBody>
      </p:sp>
      <p:sp>
        <p:nvSpPr>
          <p:cNvPr id="46" name="Google Shape;46;p11"/>
          <p:cNvSpPr txBox="1"/>
          <p:nvPr>
            <p:ph idx="1" type="body"/>
          </p:nvPr>
        </p:nvSpPr>
        <p:spPr>
          <a:xfrm>
            <a:off x="436380" y="10087120"/>
            <a:ext cx="11928900" cy="4162500"/>
          </a:xfrm>
          <a:prstGeom prst="rect">
            <a:avLst/>
          </a:prstGeom>
        </p:spPr>
        <p:txBody>
          <a:bodyPr anchorCtr="0" anchor="t" bIns="182850" lIns="182850" spcFirstLastPara="1" rIns="182850" wrap="square" tIns="182850">
            <a:normAutofit/>
          </a:bodyPr>
          <a:lstStyle>
            <a:lvl1pPr indent="-457200" lvl="0" marL="457200" algn="ctr">
              <a:spcBef>
                <a:spcPts val="0"/>
              </a:spcBef>
              <a:spcAft>
                <a:spcPts val="0"/>
              </a:spcAft>
              <a:buSzPts val="3600"/>
              <a:buChar char="●"/>
              <a:defRPr sz="3600"/>
            </a:lvl1pPr>
            <a:lvl2pPr indent="-406400" lvl="1" marL="914400" algn="ctr">
              <a:spcBef>
                <a:spcPts val="0"/>
              </a:spcBef>
              <a:spcAft>
                <a:spcPts val="0"/>
              </a:spcAft>
              <a:buSzPts val="2800"/>
              <a:buChar char="○"/>
              <a:defRPr sz="2800"/>
            </a:lvl2pPr>
            <a:lvl3pPr indent="-406400" lvl="2" marL="1371600" algn="ctr">
              <a:spcBef>
                <a:spcPts val="0"/>
              </a:spcBef>
              <a:spcAft>
                <a:spcPts val="0"/>
              </a:spcAft>
              <a:buSzPts val="2800"/>
              <a:buChar char="■"/>
              <a:defRPr sz="2800"/>
            </a:lvl3pPr>
            <a:lvl4pPr indent="-406400" lvl="3" marL="1828800" algn="ctr">
              <a:spcBef>
                <a:spcPts val="0"/>
              </a:spcBef>
              <a:spcAft>
                <a:spcPts val="0"/>
              </a:spcAft>
              <a:buSzPts val="2800"/>
              <a:buChar char="●"/>
              <a:defRPr sz="2800"/>
            </a:lvl4pPr>
            <a:lvl5pPr indent="-406400" lvl="4" marL="2286000" algn="ctr">
              <a:spcBef>
                <a:spcPts val="0"/>
              </a:spcBef>
              <a:spcAft>
                <a:spcPts val="0"/>
              </a:spcAft>
              <a:buSzPts val="2800"/>
              <a:buChar char="○"/>
              <a:defRPr sz="2800"/>
            </a:lvl5pPr>
            <a:lvl6pPr indent="-406400" lvl="5" marL="2743200" algn="ctr">
              <a:spcBef>
                <a:spcPts val="0"/>
              </a:spcBef>
              <a:spcAft>
                <a:spcPts val="0"/>
              </a:spcAft>
              <a:buSzPts val="2800"/>
              <a:buChar char="■"/>
              <a:defRPr sz="2800"/>
            </a:lvl6pPr>
            <a:lvl7pPr indent="-406400" lvl="6" marL="3200400" algn="ctr">
              <a:spcBef>
                <a:spcPts val="0"/>
              </a:spcBef>
              <a:spcAft>
                <a:spcPts val="0"/>
              </a:spcAft>
              <a:buSzPts val="2800"/>
              <a:buChar char="●"/>
              <a:defRPr sz="2800"/>
            </a:lvl7pPr>
            <a:lvl8pPr indent="-406400" lvl="7" marL="3657600" algn="ctr">
              <a:spcBef>
                <a:spcPts val="0"/>
              </a:spcBef>
              <a:spcAft>
                <a:spcPts val="0"/>
              </a:spcAft>
              <a:buSzPts val="2800"/>
              <a:buChar char="○"/>
              <a:defRPr sz="2800"/>
            </a:lvl8pPr>
            <a:lvl9pPr indent="-406400" lvl="8" marL="4114800" algn="ctr">
              <a:spcBef>
                <a:spcPts val="0"/>
              </a:spcBef>
              <a:spcAft>
                <a:spcPts val="0"/>
              </a:spcAft>
              <a:buSzPts val="2800"/>
              <a:buChar char="■"/>
              <a:defRPr sz="2800"/>
            </a:lvl9pPr>
          </a:lstStyle>
          <a:p/>
        </p:txBody>
      </p:sp>
      <p:sp>
        <p:nvSpPr>
          <p:cNvPr id="47" name="Google Shape;47;p11"/>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436380" y="6882720"/>
            <a:ext cx="11928900" cy="2693700"/>
          </a:xfrm>
          <a:prstGeom prst="rect">
            <a:avLst/>
          </a:prstGeom>
        </p:spPr>
        <p:txBody>
          <a:bodyPr anchorCtr="0" anchor="ctr" bIns="182850" lIns="182850" spcFirstLastPara="1" rIns="182850" wrap="square" tIns="182850">
            <a:normAutofit/>
          </a:bodyPr>
          <a:lstStyle>
            <a:lvl1pPr lvl="0" algn="ctr">
              <a:spcBef>
                <a:spcPts val="0"/>
              </a:spcBef>
              <a:spcAft>
                <a:spcPts val="0"/>
              </a:spcAft>
              <a:buSzPts val="7200"/>
              <a:buNone/>
              <a:defRPr sz="7200"/>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p:txBody>
      </p:sp>
      <p:sp>
        <p:nvSpPr>
          <p:cNvPr id="15" name="Google Shape;15;p3"/>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436380" y="1424080"/>
            <a:ext cx="11928900" cy="1832700"/>
          </a:xfrm>
          <a:prstGeom prst="rect">
            <a:avLst/>
          </a:prstGeom>
        </p:spPr>
        <p:txBody>
          <a:bodyPr anchorCtr="0" anchor="t" bIns="182850" lIns="182850" spcFirstLastPara="1" rIns="182850" wrap="square" tIns="182850">
            <a:normAutofit/>
          </a:bodyPr>
          <a:lstStyle>
            <a:lvl1pPr lvl="0">
              <a:spcBef>
                <a:spcPts val="0"/>
              </a:spcBef>
              <a:spcAft>
                <a:spcPts val="0"/>
              </a:spcAft>
              <a:buSzPts val="5600"/>
              <a:buNone/>
              <a:defRPr sz="5600"/>
            </a:lvl1pPr>
            <a:lvl2pPr lvl="1">
              <a:spcBef>
                <a:spcPts val="0"/>
              </a:spcBef>
              <a:spcAft>
                <a:spcPts val="0"/>
              </a:spcAft>
              <a:buSzPts val="5600"/>
              <a:buNone/>
              <a:defRPr sz="5600"/>
            </a:lvl2pPr>
            <a:lvl3pPr lvl="2">
              <a:spcBef>
                <a:spcPts val="0"/>
              </a:spcBef>
              <a:spcAft>
                <a:spcPts val="0"/>
              </a:spcAft>
              <a:buSzPts val="5600"/>
              <a:buNone/>
              <a:defRPr sz="5600"/>
            </a:lvl3pPr>
            <a:lvl4pPr lvl="3">
              <a:spcBef>
                <a:spcPts val="0"/>
              </a:spcBef>
              <a:spcAft>
                <a:spcPts val="0"/>
              </a:spcAft>
              <a:buSzPts val="5600"/>
              <a:buNone/>
              <a:defRPr sz="5600"/>
            </a:lvl4pPr>
            <a:lvl5pPr lvl="4">
              <a:spcBef>
                <a:spcPts val="0"/>
              </a:spcBef>
              <a:spcAft>
                <a:spcPts val="0"/>
              </a:spcAft>
              <a:buSzPts val="5600"/>
              <a:buNone/>
              <a:defRPr sz="5600"/>
            </a:lvl5pPr>
            <a:lvl6pPr lvl="5">
              <a:spcBef>
                <a:spcPts val="0"/>
              </a:spcBef>
              <a:spcAft>
                <a:spcPts val="0"/>
              </a:spcAft>
              <a:buSzPts val="5600"/>
              <a:buNone/>
              <a:defRPr sz="5600"/>
            </a:lvl6pPr>
            <a:lvl7pPr lvl="6">
              <a:spcBef>
                <a:spcPts val="0"/>
              </a:spcBef>
              <a:spcAft>
                <a:spcPts val="0"/>
              </a:spcAft>
              <a:buSzPts val="5600"/>
              <a:buNone/>
              <a:defRPr sz="5600"/>
            </a:lvl7pPr>
            <a:lvl8pPr lvl="7">
              <a:spcBef>
                <a:spcPts val="0"/>
              </a:spcBef>
              <a:spcAft>
                <a:spcPts val="0"/>
              </a:spcAft>
              <a:buSzPts val="5600"/>
              <a:buNone/>
              <a:defRPr sz="5600"/>
            </a:lvl8pPr>
            <a:lvl9pPr lvl="8">
              <a:spcBef>
                <a:spcPts val="0"/>
              </a:spcBef>
              <a:spcAft>
                <a:spcPts val="0"/>
              </a:spcAft>
              <a:buSzPts val="5600"/>
              <a:buNone/>
              <a:defRPr sz="5600"/>
            </a:lvl9pPr>
          </a:lstStyle>
          <a:p/>
        </p:txBody>
      </p:sp>
      <p:sp>
        <p:nvSpPr>
          <p:cNvPr id="18" name="Google Shape;18;p4"/>
          <p:cNvSpPr txBox="1"/>
          <p:nvPr>
            <p:ph idx="1" type="body"/>
          </p:nvPr>
        </p:nvSpPr>
        <p:spPr>
          <a:xfrm>
            <a:off x="436380" y="3687920"/>
            <a:ext cx="11928900" cy="10932600"/>
          </a:xfrm>
          <a:prstGeom prst="rect">
            <a:avLst/>
          </a:prstGeom>
        </p:spPr>
        <p:txBody>
          <a:bodyPr anchorCtr="0" anchor="t" bIns="182850" lIns="182850" spcFirstLastPara="1" rIns="182850" wrap="square" tIns="182850">
            <a:normAutofit/>
          </a:bodyPr>
          <a:lstStyle>
            <a:lvl1pPr indent="-457200" lvl="0" marL="457200">
              <a:spcBef>
                <a:spcPts val="0"/>
              </a:spcBef>
              <a:spcAft>
                <a:spcPts val="0"/>
              </a:spcAft>
              <a:buSzPts val="3600"/>
              <a:buChar char="●"/>
              <a:defRPr sz="3600"/>
            </a:lvl1pPr>
            <a:lvl2pPr indent="-406400" lvl="1" marL="914400">
              <a:spcBef>
                <a:spcPts val="0"/>
              </a:spcBef>
              <a:spcAft>
                <a:spcPts val="0"/>
              </a:spcAft>
              <a:buSzPts val="2800"/>
              <a:buChar char="○"/>
              <a:defRPr sz="2800"/>
            </a:lvl2pPr>
            <a:lvl3pPr indent="-406400" lvl="2" marL="1371600">
              <a:spcBef>
                <a:spcPts val="0"/>
              </a:spcBef>
              <a:spcAft>
                <a:spcPts val="0"/>
              </a:spcAft>
              <a:buSzPts val="2800"/>
              <a:buChar char="■"/>
              <a:defRPr sz="2800"/>
            </a:lvl3pPr>
            <a:lvl4pPr indent="-406400" lvl="3" marL="1828800">
              <a:spcBef>
                <a:spcPts val="0"/>
              </a:spcBef>
              <a:spcAft>
                <a:spcPts val="0"/>
              </a:spcAft>
              <a:buSzPts val="2800"/>
              <a:buChar char="●"/>
              <a:defRPr sz="2800"/>
            </a:lvl4pPr>
            <a:lvl5pPr indent="-406400" lvl="4" marL="2286000">
              <a:spcBef>
                <a:spcPts val="0"/>
              </a:spcBef>
              <a:spcAft>
                <a:spcPts val="0"/>
              </a:spcAft>
              <a:buSzPts val="2800"/>
              <a:buChar char="○"/>
              <a:defRPr sz="2800"/>
            </a:lvl5pPr>
            <a:lvl6pPr indent="-406400" lvl="5" marL="2743200">
              <a:spcBef>
                <a:spcPts val="0"/>
              </a:spcBef>
              <a:spcAft>
                <a:spcPts val="0"/>
              </a:spcAft>
              <a:buSzPts val="2800"/>
              <a:buChar char="■"/>
              <a:defRPr sz="2800"/>
            </a:lvl6pPr>
            <a:lvl7pPr indent="-406400" lvl="6" marL="3200400">
              <a:spcBef>
                <a:spcPts val="0"/>
              </a:spcBef>
              <a:spcAft>
                <a:spcPts val="0"/>
              </a:spcAft>
              <a:buSzPts val="2800"/>
              <a:buChar char="●"/>
              <a:defRPr sz="2800"/>
            </a:lvl7pPr>
            <a:lvl8pPr indent="-406400" lvl="7" marL="3657600">
              <a:spcBef>
                <a:spcPts val="0"/>
              </a:spcBef>
              <a:spcAft>
                <a:spcPts val="0"/>
              </a:spcAft>
              <a:buSzPts val="2800"/>
              <a:buChar char="○"/>
              <a:defRPr sz="2800"/>
            </a:lvl8pPr>
            <a:lvl9pPr indent="-406400" lvl="8" marL="4114800">
              <a:spcBef>
                <a:spcPts val="0"/>
              </a:spcBef>
              <a:spcAft>
                <a:spcPts val="0"/>
              </a:spcAft>
              <a:buSzPts val="2800"/>
              <a:buChar char="■"/>
              <a:defRPr sz="2800"/>
            </a:lvl9pPr>
          </a:lstStyle>
          <a:p/>
        </p:txBody>
      </p:sp>
      <p:sp>
        <p:nvSpPr>
          <p:cNvPr id="19" name="Google Shape;19;p4"/>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436380" y="1424080"/>
            <a:ext cx="11928900" cy="1832700"/>
          </a:xfrm>
          <a:prstGeom prst="rect">
            <a:avLst/>
          </a:prstGeom>
        </p:spPr>
        <p:txBody>
          <a:bodyPr anchorCtr="0" anchor="t" bIns="182850" lIns="182850" spcFirstLastPara="1" rIns="182850" wrap="square" tIns="182850">
            <a:normAutofit/>
          </a:bodyPr>
          <a:lstStyle>
            <a:lvl1pPr lvl="0">
              <a:spcBef>
                <a:spcPts val="0"/>
              </a:spcBef>
              <a:spcAft>
                <a:spcPts val="0"/>
              </a:spcAft>
              <a:buSzPts val="5600"/>
              <a:buNone/>
              <a:defRPr sz="5600"/>
            </a:lvl1pPr>
            <a:lvl2pPr lvl="1">
              <a:spcBef>
                <a:spcPts val="0"/>
              </a:spcBef>
              <a:spcAft>
                <a:spcPts val="0"/>
              </a:spcAft>
              <a:buSzPts val="5600"/>
              <a:buNone/>
              <a:defRPr sz="5600"/>
            </a:lvl2pPr>
            <a:lvl3pPr lvl="2">
              <a:spcBef>
                <a:spcPts val="0"/>
              </a:spcBef>
              <a:spcAft>
                <a:spcPts val="0"/>
              </a:spcAft>
              <a:buSzPts val="5600"/>
              <a:buNone/>
              <a:defRPr sz="5600"/>
            </a:lvl3pPr>
            <a:lvl4pPr lvl="3">
              <a:spcBef>
                <a:spcPts val="0"/>
              </a:spcBef>
              <a:spcAft>
                <a:spcPts val="0"/>
              </a:spcAft>
              <a:buSzPts val="5600"/>
              <a:buNone/>
              <a:defRPr sz="5600"/>
            </a:lvl4pPr>
            <a:lvl5pPr lvl="4">
              <a:spcBef>
                <a:spcPts val="0"/>
              </a:spcBef>
              <a:spcAft>
                <a:spcPts val="0"/>
              </a:spcAft>
              <a:buSzPts val="5600"/>
              <a:buNone/>
              <a:defRPr sz="5600"/>
            </a:lvl5pPr>
            <a:lvl6pPr lvl="5">
              <a:spcBef>
                <a:spcPts val="0"/>
              </a:spcBef>
              <a:spcAft>
                <a:spcPts val="0"/>
              </a:spcAft>
              <a:buSzPts val="5600"/>
              <a:buNone/>
              <a:defRPr sz="5600"/>
            </a:lvl6pPr>
            <a:lvl7pPr lvl="6">
              <a:spcBef>
                <a:spcPts val="0"/>
              </a:spcBef>
              <a:spcAft>
                <a:spcPts val="0"/>
              </a:spcAft>
              <a:buSzPts val="5600"/>
              <a:buNone/>
              <a:defRPr sz="5600"/>
            </a:lvl7pPr>
            <a:lvl8pPr lvl="7">
              <a:spcBef>
                <a:spcPts val="0"/>
              </a:spcBef>
              <a:spcAft>
                <a:spcPts val="0"/>
              </a:spcAft>
              <a:buSzPts val="5600"/>
              <a:buNone/>
              <a:defRPr sz="5600"/>
            </a:lvl8pPr>
            <a:lvl9pPr lvl="8">
              <a:spcBef>
                <a:spcPts val="0"/>
              </a:spcBef>
              <a:spcAft>
                <a:spcPts val="0"/>
              </a:spcAft>
              <a:buSzPts val="5600"/>
              <a:buNone/>
              <a:defRPr sz="5600"/>
            </a:lvl9pPr>
          </a:lstStyle>
          <a:p/>
        </p:txBody>
      </p:sp>
      <p:sp>
        <p:nvSpPr>
          <p:cNvPr id="22" name="Google Shape;22;p5"/>
          <p:cNvSpPr txBox="1"/>
          <p:nvPr>
            <p:ph idx="1" type="body"/>
          </p:nvPr>
        </p:nvSpPr>
        <p:spPr>
          <a:xfrm>
            <a:off x="436380" y="3687920"/>
            <a:ext cx="5599800" cy="10932600"/>
          </a:xfrm>
          <a:prstGeom prst="rect">
            <a:avLst/>
          </a:prstGeom>
        </p:spPr>
        <p:txBody>
          <a:bodyPr anchorCtr="0" anchor="t" bIns="182850" lIns="182850" spcFirstLastPara="1" rIns="182850" wrap="square" tIns="182850">
            <a:normAutofit/>
          </a:bodyPr>
          <a:lstStyle>
            <a:lvl1pPr indent="-406400" lvl="0" marL="457200">
              <a:spcBef>
                <a:spcPts val="0"/>
              </a:spcBef>
              <a:spcAft>
                <a:spcPts val="0"/>
              </a:spcAft>
              <a:buSzPts val="2800"/>
              <a:buChar char="●"/>
              <a:defRPr sz="28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23" name="Google Shape;23;p5"/>
          <p:cNvSpPr txBox="1"/>
          <p:nvPr>
            <p:ph idx="2" type="body"/>
          </p:nvPr>
        </p:nvSpPr>
        <p:spPr>
          <a:xfrm>
            <a:off x="6765360" y="3687920"/>
            <a:ext cx="5599800" cy="10932600"/>
          </a:xfrm>
          <a:prstGeom prst="rect">
            <a:avLst/>
          </a:prstGeom>
        </p:spPr>
        <p:txBody>
          <a:bodyPr anchorCtr="0" anchor="t" bIns="182850" lIns="182850" spcFirstLastPara="1" rIns="182850" wrap="square" tIns="182850">
            <a:normAutofit/>
          </a:bodyPr>
          <a:lstStyle>
            <a:lvl1pPr indent="-406400" lvl="0" marL="457200">
              <a:spcBef>
                <a:spcPts val="0"/>
              </a:spcBef>
              <a:spcAft>
                <a:spcPts val="0"/>
              </a:spcAft>
              <a:buSzPts val="2800"/>
              <a:buChar char="●"/>
              <a:defRPr sz="28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24" name="Google Shape;24;p5"/>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436380" y="1424080"/>
            <a:ext cx="11928900" cy="1832700"/>
          </a:xfrm>
          <a:prstGeom prst="rect">
            <a:avLst/>
          </a:prstGeom>
        </p:spPr>
        <p:txBody>
          <a:bodyPr anchorCtr="0" anchor="t" bIns="182850" lIns="182850" spcFirstLastPara="1" rIns="182850" wrap="square" tIns="182850">
            <a:normAutofit/>
          </a:bodyPr>
          <a:lstStyle>
            <a:lvl1pPr lvl="0">
              <a:spcBef>
                <a:spcPts val="0"/>
              </a:spcBef>
              <a:spcAft>
                <a:spcPts val="0"/>
              </a:spcAft>
              <a:buSzPts val="5600"/>
              <a:buNone/>
              <a:defRPr sz="5600"/>
            </a:lvl1pPr>
            <a:lvl2pPr lvl="1">
              <a:spcBef>
                <a:spcPts val="0"/>
              </a:spcBef>
              <a:spcAft>
                <a:spcPts val="0"/>
              </a:spcAft>
              <a:buSzPts val="5600"/>
              <a:buNone/>
              <a:defRPr sz="5600"/>
            </a:lvl2pPr>
            <a:lvl3pPr lvl="2">
              <a:spcBef>
                <a:spcPts val="0"/>
              </a:spcBef>
              <a:spcAft>
                <a:spcPts val="0"/>
              </a:spcAft>
              <a:buSzPts val="5600"/>
              <a:buNone/>
              <a:defRPr sz="5600"/>
            </a:lvl3pPr>
            <a:lvl4pPr lvl="3">
              <a:spcBef>
                <a:spcPts val="0"/>
              </a:spcBef>
              <a:spcAft>
                <a:spcPts val="0"/>
              </a:spcAft>
              <a:buSzPts val="5600"/>
              <a:buNone/>
              <a:defRPr sz="5600"/>
            </a:lvl4pPr>
            <a:lvl5pPr lvl="4">
              <a:spcBef>
                <a:spcPts val="0"/>
              </a:spcBef>
              <a:spcAft>
                <a:spcPts val="0"/>
              </a:spcAft>
              <a:buSzPts val="5600"/>
              <a:buNone/>
              <a:defRPr sz="5600"/>
            </a:lvl5pPr>
            <a:lvl6pPr lvl="5">
              <a:spcBef>
                <a:spcPts val="0"/>
              </a:spcBef>
              <a:spcAft>
                <a:spcPts val="0"/>
              </a:spcAft>
              <a:buSzPts val="5600"/>
              <a:buNone/>
              <a:defRPr sz="5600"/>
            </a:lvl6pPr>
            <a:lvl7pPr lvl="6">
              <a:spcBef>
                <a:spcPts val="0"/>
              </a:spcBef>
              <a:spcAft>
                <a:spcPts val="0"/>
              </a:spcAft>
              <a:buSzPts val="5600"/>
              <a:buNone/>
              <a:defRPr sz="5600"/>
            </a:lvl7pPr>
            <a:lvl8pPr lvl="7">
              <a:spcBef>
                <a:spcPts val="0"/>
              </a:spcBef>
              <a:spcAft>
                <a:spcPts val="0"/>
              </a:spcAft>
              <a:buSzPts val="5600"/>
              <a:buNone/>
              <a:defRPr sz="5600"/>
            </a:lvl8pPr>
            <a:lvl9pPr lvl="8">
              <a:spcBef>
                <a:spcPts val="0"/>
              </a:spcBef>
              <a:spcAft>
                <a:spcPts val="0"/>
              </a:spcAft>
              <a:buSzPts val="5600"/>
              <a:buNone/>
              <a:defRPr sz="5600"/>
            </a:lvl9pPr>
          </a:lstStyle>
          <a:p/>
        </p:txBody>
      </p:sp>
      <p:sp>
        <p:nvSpPr>
          <p:cNvPr id="27" name="Google Shape;27;p6"/>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436380" y="1777920"/>
            <a:ext cx="3931200" cy="2418300"/>
          </a:xfrm>
          <a:prstGeom prst="rect">
            <a:avLst/>
          </a:prstGeom>
        </p:spPr>
        <p:txBody>
          <a:bodyPr anchorCtr="0" anchor="b" bIns="182850" lIns="182850" spcFirstLastPara="1" rIns="182850" wrap="square" tIns="18285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0" name="Google Shape;30;p7"/>
          <p:cNvSpPr txBox="1"/>
          <p:nvPr>
            <p:ph idx="1" type="body"/>
          </p:nvPr>
        </p:nvSpPr>
        <p:spPr>
          <a:xfrm>
            <a:off x="436380" y="4446720"/>
            <a:ext cx="3931200" cy="10174200"/>
          </a:xfrm>
          <a:prstGeom prst="rect">
            <a:avLst/>
          </a:prstGeom>
        </p:spPr>
        <p:txBody>
          <a:bodyPr anchorCtr="0" anchor="t" bIns="182850" lIns="182850" spcFirstLastPara="1" rIns="182850" wrap="square" tIns="182850">
            <a:normAutofit/>
          </a:bodyPr>
          <a:lstStyle>
            <a:lvl1pPr indent="-381000" lvl="0" marL="457200">
              <a:spcBef>
                <a:spcPts val="0"/>
              </a:spcBef>
              <a:spcAft>
                <a:spcPts val="0"/>
              </a:spcAft>
              <a:buSzPts val="2400"/>
              <a:buChar char="●"/>
              <a:defRPr sz="24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31" name="Google Shape;31;p7"/>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686350" y="1440480"/>
            <a:ext cx="8914800" cy="13090500"/>
          </a:xfrm>
          <a:prstGeom prst="rect">
            <a:avLst/>
          </a:prstGeom>
        </p:spPr>
        <p:txBody>
          <a:bodyPr anchorCtr="0" anchor="ctr" bIns="182850" lIns="182850" spcFirstLastPara="1" rIns="182850" wrap="square" tIns="182850">
            <a:normAutofit/>
          </a:bodyPr>
          <a:lstStyle>
            <a:lvl1pPr lvl="0">
              <a:spcBef>
                <a:spcPts val="0"/>
              </a:spcBef>
              <a:spcAft>
                <a:spcPts val="0"/>
              </a:spcAft>
              <a:buSzPts val="9600"/>
              <a:buNone/>
              <a:defRPr sz="9600"/>
            </a:lvl1pPr>
            <a:lvl2pPr lvl="1">
              <a:spcBef>
                <a:spcPts val="0"/>
              </a:spcBef>
              <a:spcAft>
                <a:spcPts val="0"/>
              </a:spcAft>
              <a:buSzPts val="9600"/>
              <a:buNone/>
              <a:defRPr sz="9600"/>
            </a:lvl2pPr>
            <a:lvl3pPr lvl="2">
              <a:spcBef>
                <a:spcPts val="0"/>
              </a:spcBef>
              <a:spcAft>
                <a:spcPts val="0"/>
              </a:spcAft>
              <a:buSzPts val="9600"/>
              <a:buNone/>
              <a:defRPr sz="9600"/>
            </a:lvl3pPr>
            <a:lvl4pPr lvl="3">
              <a:spcBef>
                <a:spcPts val="0"/>
              </a:spcBef>
              <a:spcAft>
                <a:spcPts val="0"/>
              </a:spcAft>
              <a:buSzPts val="9600"/>
              <a:buNone/>
              <a:defRPr sz="9600"/>
            </a:lvl4pPr>
            <a:lvl5pPr lvl="4">
              <a:spcBef>
                <a:spcPts val="0"/>
              </a:spcBef>
              <a:spcAft>
                <a:spcPts val="0"/>
              </a:spcAft>
              <a:buSzPts val="9600"/>
              <a:buNone/>
              <a:defRPr sz="9600"/>
            </a:lvl5pPr>
            <a:lvl6pPr lvl="5">
              <a:spcBef>
                <a:spcPts val="0"/>
              </a:spcBef>
              <a:spcAft>
                <a:spcPts val="0"/>
              </a:spcAft>
              <a:buSzPts val="9600"/>
              <a:buNone/>
              <a:defRPr sz="9600"/>
            </a:lvl6pPr>
            <a:lvl7pPr lvl="6">
              <a:spcBef>
                <a:spcPts val="0"/>
              </a:spcBef>
              <a:spcAft>
                <a:spcPts val="0"/>
              </a:spcAft>
              <a:buSzPts val="9600"/>
              <a:buNone/>
              <a:defRPr sz="9600"/>
            </a:lvl7pPr>
            <a:lvl8pPr lvl="7">
              <a:spcBef>
                <a:spcPts val="0"/>
              </a:spcBef>
              <a:spcAft>
                <a:spcPts val="0"/>
              </a:spcAft>
              <a:buSzPts val="9600"/>
              <a:buNone/>
              <a:defRPr sz="9600"/>
            </a:lvl8pPr>
            <a:lvl9pPr lvl="8">
              <a:spcBef>
                <a:spcPts val="0"/>
              </a:spcBef>
              <a:spcAft>
                <a:spcPts val="0"/>
              </a:spcAft>
              <a:buSzPts val="9600"/>
              <a:buNone/>
              <a:defRPr sz="9600"/>
            </a:lvl9pPr>
          </a:lstStyle>
          <a:p/>
        </p:txBody>
      </p:sp>
      <p:sp>
        <p:nvSpPr>
          <p:cNvPr id="34" name="Google Shape;34;p8"/>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6400800" y="-400"/>
            <a:ext cx="6400800" cy="16459200"/>
          </a:xfrm>
          <a:prstGeom prst="rect">
            <a:avLst/>
          </a:prstGeom>
          <a:solidFill>
            <a:schemeClr val="lt2"/>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371700" y="3946160"/>
            <a:ext cx="5663400" cy="4743300"/>
          </a:xfrm>
          <a:prstGeom prst="rect">
            <a:avLst/>
          </a:prstGeom>
        </p:spPr>
        <p:txBody>
          <a:bodyPr anchorCtr="0" anchor="b" bIns="182850" lIns="182850" spcFirstLastPara="1" rIns="182850" wrap="square" tIns="182850">
            <a:normAutofit/>
          </a:bodyPr>
          <a:lstStyle>
            <a:lvl1pPr lvl="0" algn="ctr">
              <a:spcBef>
                <a:spcPts val="0"/>
              </a:spcBef>
              <a:spcAft>
                <a:spcPts val="0"/>
              </a:spcAft>
              <a:buSzPts val="8400"/>
              <a:buNone/>
              <a:defRPr sz="8400"/>
            </a:lvl1pPr>
            <a:lvl2pPr lvl="1" algn="ctr">
              <a:spcBef>
                <a:spcPts val="0"/>
              </a:spcBef>
              <a:spcAft>
                <a:spcPts val="0"/>
              </a:spcAft>
              <a:buSzPts val="8400"/>
              <a:buNone/>
              <a:defRPr sz="8400"/>
            </a:lvl2pPr>
            <a:lvl3pPr lvl="2" algn="ctr">
              <a:spcBef>
                <a:spcPts val="0"/>
              </a:spcBef>
              <a:spcAft>
                <a:spcPts val="0"/>
              </a:spcAft>
              <a:buSzPts val="8400"/>
              <a:buNone/>
              <a:defRPr sz="8400"/>
            </a:lvl3pPr>
            <a:lvl4pPr lvl="3" algn="ctr">
              <a:spcBef>
                <a:spcPts val="0"/>
              </a:spcBef>
              <a:spcAft>
                <a:spcPts val="0"/>
              </a:spcAft>
              <a:buSzPts val="8400"/>
              <a:buNone/>
              <a:defRPr sz="8400"/>
            </a:lvl4pPr>
            <a:lvl5pPr lvl="4" algn="ctr">
              <a:spcBef>
                <a:spcPts val="0"/>
              </a:spcBef>
              <a:spcAft>
                <a:spcPts val="0"/>
              </a:spcAft>
              <a:buSzPts val="8400"/>
              <a:buNone/>
              <a:defRPr sz="8400"/>
            </a:lvl5pPr>
            <a:lvl6pPr lvl="5" algn="ctr">
              <a:spcBef>
                <a:spcPts val="0"/>
              </a:spcBef>
              <a:spcAft>
                <a:spcPts val="0"/>
              </a:spcAft>
              <a:buSzPts val="8400"/>
              <a:buNone/>
              <a:defRPr sz="8400"/>
            </a:lvl6pPr>
            <a:lvl7pPr lvl="6" algn="ctr">
              <a:spcBef>
                <a:spcPts val="0"/>
              </a:spcBef>
              <a:spcAft>
                <a:spcPts val="0"/>
              </a:spcAft>
              <a:buSzPts val="8400"/>
              <a:buNone/>
              <a:defRPr sz="8400"/>
            </a:lvl7pPr>
            <a:lvl8pPr lvl="7" algn="ctr">
              <a:spcBef>
                <a:spcPts val="0"/>
              </a:spcBef>
              <a:spcAft>
                <a:spcPts val="0"/>
              </a:spcAft>
              <a:buSzPts val="8400"/>
              <a:buNone/>
              <a:defRPr sz="8400"/>
            </a:lvl8pPr>
            <a:lvl9pPr lvl="8" algn="ctr">
              <a:spcBef>
                <a:spcPts val="0"/>
              </a:spcBef>
              <a:spcAft>
                <a:spcPts val="0"/>
              </a:spcAft>
              <a:buSzPts val="8400"/>
              <a:buNone/>
              <a:defRPr sz="8400"/>
            </a:lvl9pPr>
          </a:lstStyle>
          <a:p/>
        </p:txBody>
      </p:sp>
      <p:sp>
        <p:nvSpPr>
          <p:cNvPr id="38" name="Google Shape;38;p9"/>
          <p:cNvSpPr txBox="1"/>
          <p:nvPr>
            <p:ph idx="1" type="subTitle"/>
          </p:nvPr>
        </p:nvSpPr>
        <p:spPr>
          <a:xfrm>
            <a:off x="371700" y="8969840"/>
            <a:ext cx="5663400" cy="3952200"/>
          </a:xfrm>
          <a:prstGeom prst="rect">
            <a:avLst/>
          </a:prstGeom>
        </p:spPr>
        <p:txBody>
          <a:bodyPr anchorCtr="0" anchor="t" bIns="182850" lIns="182850" spcFirstLastPara="1" rIns="182850" wrap="square" tIns="18285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9" name="Google Shape;39;p9"/>
          <p:cNvSpPr txBox="1"/>
          <p:nvPr>
            <p:ph idx="2" type="body"/>
          </p:nvPr>
        </p:nvSpPr>
        <p:spPr>
          <a:xfrm>
            <a:off x="6915300" y="2317040"/>
            <a:ext cx="5371800" cy="11824200"/>
          </a:xfrm>
          <a:prstGeom prst="rect">
            <a:avLst/>
          </a:prstGeom>
        </p:spPr>
        <p:txBody>
          <a:bodyPr anchorCtr="0" anchor="ctr" bIns="182850" lIns="182850" spcFirstLastPara="1" rIns="182850" wrap="square" tIns="182850">
            <a:normAutofit/>
          </a:bodyPr>
          <a:lstStyle>
            <a:lvl1pPr indent="-457200" lvl="0" marL="457200">
              <a:spcBef>
                <a:spcPts val="0"/>
              </a:spcBef>
              <a:spcAft>
                <a:spcPts val="0"/>
              </a:spcAft>
              <a:buSzPts val="3600"/>
              <a:buChar char="●"/>
              <a:defRPr sz="3600"/>
            </a:lvl1pPr>
            <a:lvl2pPr indent="-406400" lvl="1" marL="914400">
              <a:spcBef>
                <a:spcPts val="0"/>
              </a:spcBef>
              <a:spcAft>
                <a:spcPts val="0"/>
              </a:spcAft>
              <a:buSzPts val="2800"/>
              <a:buChar char="○"/>
              <a:defRPr sz="2800"/>
            </a:lvl2pPr>
            <a:lvl3pPr indent="-406400" lvl="2" marL="1371600">
              <a:spcBef>
                <a:spcPts val="0"/>
              </a:spcBef>
              <a:spcAft>
                <a:spcPts val="0"/>
              </a:spcAft>
              <a:buSzPts val="2800"/>
              <a:buChar char="■"/>
              <a:defRPr sz="2800"/>
            </a:lvl3pPr>
            <a:lvl4pPr indent="-406400" lvl="3" marL="1828800">
              <a:spcBef>
                <a:spcPts val="0"/>
              </a:spcBef>
              <a:spcAft>
                <a:spcPts val="0"/>
              </a:spcAft>
              <a:buSzPts val="2800"/>
              <a:buChar char="●"/>
              <a:defRPr sz="2800"/>
            </a:lvl4pPr>
            <a:lvl5pPr indent="-406400" lvl="4" marL="2286000">
              <a:spcBef>
                <a:spcPts val="0"/>
              </a:spcBef>
              <a:spcAft>
                <a:spcPts val="0"/>
              </a:spcAft>
              <a:buSzPts val="2800"/>
              <a:buChar char="○"/>
              <a:defRPr sz="2800"/>
            </a:lvl5pPr>
            <a:lvl6pPr indent="-406400" lvl="5" marL="2743200">
              <a:spcBef>
                <a:spcPts val="0"/>
              </a:spcBef>
              <a:spcAft>
                <a:spcPts val="0"/>
              </a:spcAft>
              <a:buSzPts val="2800"/>
              <a:buChar char="■"/>
              <a:defRPr sz="2800"/>
            </a:lvl6pPr>
            <a:lvl7pPr indent="-406400" lvl="6" marL="3200400">
              <a:spcBef>
                <a:spcPts val="0"/>
              </a:spcBef>
              <a:spcAft>
                <a:spcPts val="0"/>
              </a:spcAft>
              <a:buSzPts val="2800"/>
              <a:buChar char="●"/>
              <a:defRPr sz="2800"/>
            </a:lvl7pPr>
            <a:lvl8pPr indent="-406400" lvl="7" marL="3657600">
              <a:spcBef>
                <a:spcPts val="0"/>
              </a:spcBef>
              <a:spcAft>
                <a:spcPts val="0"/>
              </a:spcAft>
              <a:buSzPts val="2800"/>
              <a:buChar char="○"/>
              <a:defRPr sz="2800"/>
            </a:lvl8pPr>
            <a:lvl9pPr indent="-406400" lvl="8" marL="4114800">
              <a:spcBef>
                <a:spcPts val="0"/>
              </a:spcBef>
              <a:spcAft>
                <a:spcPts val="0"/>
              </a:spcAft>
              <a:buSzPts val="2800"/>
              <a:buChar char="■"/>
              <a:defRPr sz="2800"/>
            </a:lvl9pPr>
          </a:lstStyle>
          <a:p/>
        </p:txBody>
      </p:sp>
      <p:sp>
        <p:nvSpPr>
          <p:cNvPr id="40" name="Google Shape;40;p9"/>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436380" y="13537840"/>
            <a:ext cx="8398200" cy="1936200"/>
          </a:xfrm>
          <a:prstGeom prst="rect">
            <a:avLst/>
          </a:prstGeom>
        </p:spPr>
        <p:txBody>
          <a:bodyPr anchorCtr="0" anchor="ctr" bIns="182850" lIns="182850" spcFirstLastPara="1" rIns="182850" wrap="square" tIns="182850">
            <a:normAutofit/>
          </a:bodyPr>
          <a:lstStyle>
            <a:lvl1pPr indent="-228600" lvl="0" marL="457200">
              <a:lnSpc>
                <a:spcPct val="100000"/>
              </a:lnSpc>
              <a:spcBef>
                <a:spcPts val="0"/>
              </a:spcBef>
              <a:spcAft>
                <a:spcPts val="0"/>
              </a:spcAft>
              <a:buSzPts val="3600"/>
              <a:buNone/>
              <a:defRPr sz="3600"/>
            </a:lvl1pPr>
          </a:lstStyle>
          <a:p/>
        </p:txBody>
      </p:sp>
      <p:sp>
        <p:nvSpPr>
          <p:cNvPr id="43" name="Google Shape;43;p10"/>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36380" y="1424080"/>
            <a:ext cx="11928900" cy="1832700"/>
          </a:xfrm>
          <a:prstGeom prst="rect">
            <a:avLst/>
          </a:prstGeom>
          <a:noFill/>
          <a:ln>
            <a:noFill/>
          </a:ln>
        </p:spPr>
        <p:txBody>
          <a:bodyPr anchorCtr="0" anchor="t" bIns="182850" lIns="182850" spcFirstLastPara="1" rIns="182850" wrap="square" tIns="182850">
            <a:normAutofit/>
          </a:bodyPr>
          <a:lstStyle>
            <a:lvl1pPr lvl="0">
              <a:spcBef>
                <a:spcPts val="0"/>
              </a:spcBef>
              <a:spcAft>
                <a:spcPts val="0"/>
              </a:spcAft>
              <a:buClr>
                <a:schemeClr val="dk1"/>
              </a:buClr>
              <a:buSzPts val="5600"/>
              <a:buNone/>
              <a:defRPr sz="5600">
                <a:solidFill>
                  <a:schemeClr val="dk1"/>
                </a:solidFill>
              </a:defRPr>
            </a:lvl1pPr>
            <a:lvl2pPr lvl="1">
              <a:spcBef>
                <a:spcPts val="0"/>
              </a:spcBef>
              <a:spcAft>
                <a:spcPts val="0"/>
              </a:spcAft>
              <a:buClr>
                <a:schemeClr val="dk1"/>
              </a:buClr>
              <a:buSzPts val="5600"/>
              <a:buNone/>
              <a:defRPr sz="5600">
                <a:solidFill>
                  <a:schemeClr val="dk1"/>
                </a:solidFill>
              </a:defRPr>
            </a:lvl2pPr>
            <a:lvl3pPr lvl="2">
              <a:spcBef>
                <a:spcPts val="0"/>
              </a:spcBef>
              <a:spcAft>
                <a:spcPts val="0"/>
              </a:spcAft>
              <a:buClr>
                <a:schemeClr val="dk1"/>
              </a:buClr>
              <a:buSzPts val="5600"/>
              <a:buNone/>
              <a:defRPr sz="5600">
                <a:solidFill>
                  <a:schemeClr val="dk1"/>
                </a:solidFill>
              </a:defRPr>
            </a:lvl3pPr>
            <a:lvl4pPr lvl="3">
              <a:spcBef>
                <a:spcPts val="0"/>
              </a:spcBef>
              <a:spcAft>
                <a:spcPts val="0"/>
              </a:spcAft>
              <a:buClr>
                <a:schemeClr val="dk1"/>
              </a:buClr>
              <a:buSzPts val="5600"/>
              <a:buNone/>
              <a:defRPr sz="5600">
                <a:solidFill>
                  <a:schemeClr val="dk1"/>
                </a:solidFill>
              </a:defRPr>
            </a:lvl4pPr>
            <a:lvl5pPr lvl="4">
              <a:spcBef>
                <a:spcPts val="0"/>
              </a:spcBef>
              <a:spcAft>
                <a:spcPts val="0"/>
              </a:spcAft>
              <a:buClr>
                <a:schemeClr val="dk1"/>
              </a:buClr>
              <a:buSzPts val="5600"/>
              <a:buNone/>
              <a:defRPr sz="5600">
                <a:solidFill>
                  <a:schemeClr val="dk1"/>
                </a:solidFill>
              </a:defRPr>
            </a:lvl5pPr>
            <a:lvl6pPr lvl="5">
              <a:spcBef>
                <a:spcPts val="0"/>
              </a:spcBef>
              <a:spcAft>
                <a:spcPts val="0"/>
              </a:spcAft>
              <a:buClr>
                <a:schemeClr val="dk1"/>
              </a:buClr>
              <a:buSzPts val="5600"/>
              <a:buNone/>
              <a:defRPr sz="5600">
                <a:solidFill>
                  <a:schemeClr val="dk1"/>
                </a:solidFill>
              </a:defRPr>
            </a:lvl6pPr>
            <a:lvl7pPr lvl="6">
              <a:spcBef>
                <a:spcPts val="0"/>
              </a:spcBef>
              <a:spcAft>
                <a:spcPts val="0"/>
              </a:spcAft>
              <a:buClr>
                <a:schemeClr val="dk1"/>
              </a:buClr>
              <a:buSzPts val="5600"/>
              <a:buNone/>
              <a:defRPr sz="5600">
                <a:solidFill>
                  <a:schemeClr val="dk1"/>
                </a:solidFill>
              </a:defRPr>
            </a:lvl7pPr>
            <a:lvl8pPr lvl="7">
              <a:spcBef>
                <a:spcPts val="0"/>
              </a:spcBef>
              <a:spcAft>
                <a:spcPts val="0"/>
              </a:spcAft>
              <a:buClr>
                <a:schemeClr val="dk1"/>
              </a:buClr>
              <a:buSzPts val="5600"/>
              <a:buNone/>
              <a:defRPr sz="5600">
                <a:solidFill>
                  <a:schemeClr val="dk1"/>
                </a:solidFill>
              </a:defRPr>
            </a:lvl8pPr>
            <a:lvl9pPr lvl="8">
              <a:spcBef>
                <a:spcPts val="0"/>
              </a:spcBef>
              <a:spcAft>
                <a:spcPts val="0"/>
              </a:spcAft>
              <a:buClr>
                <a:schemeClr val="dk1"/>
              </a:buClr>
              <a:buSzPts val="5600"/>
              <a:buNone/>
              <a:defRPr sz="5600">
                <a:solidFill>
                  <a:schemeClr val="dk1"/>
                </a:solidFill>
              </a:defRPr>
            </a:lvl9pPr>
          </a:lstStyle>
          <a:p/>
        </p:txBody>
      </p:sp>
      <p:sp>
        <p:nvSpPr>
          <p:cNvPr id="7" name="Google Shape;7;p1"/>
          <p:cNvSpPr txBox="1"/>
          <p:nvPr>
            <p:ph idx="1" type="body"/>
          </p:nvPr>
        </p:nvSpPr>
        <p:spPr>
          <a:xfrm>
            <a:off x="436380" y="3687920"/>
            <a:ext cx="11928900" cy="10932600"/>
          </a:xfrm>
          <a:prstGeom prst="rect">
            <a:avLst/>
          </a:prstGeom>
          <a:noFill/>
          <a:ln>
            <a:noFill/>
          </a:ln>
        </p:spPr>
        <p:txBody>
          <a:bodyPr anchorCtr="0" anchor="t" bIns="182850" lIns="182850" spcFirstLastPara="1" rIns="182850" wrap="square" tIns="182850">
            <a:normAutofit/>
          </a:bodyPr>
          <a:lstStyle>
            <a:lvl1pPr indent="-457200" lvl="0" marL="457200">
              <a:lnSpc>
                <a:spcPct val="115000"/>
              </a:lnSpc>
              <a:spcBef>
                <a:spcPts val="0"/>
              </a:spcBef>
              <a:spcAft>
                <a:spcPts val="0"/>
              </a:spcAft>
              <a:buClr>
                <a:schemeClr val="dk2"/>
              </a:buClr>
              <a:buSzPts val="3600"/>
              <a:buChar char="●"/>
              <a:defRPr sz="3600">
                <a:solidFill>
                  <a:schemeClr val="dk2"/>
                </a:solidFill>
              </a:defRPr>
            </a:lvl1pPr>
            <a:lvl2pPr indent="-406400" lvl="1" marL="914400">
              <a:lnSpc>
                <a:spcPct val="115000"/>
              </a:lnSpc>
              <a:spcBef>
                <a:spcPts val="0"/>
              </a:spcBef>
              <a:spcAft>
                <a:spcPts val="0"/>
              </a:spcAft>
              <a:buClr>
                <a:schemeClr val="dk2"/>
              </a:buClr>
              <a:buSzPts val="2800"/>
              <a:buChar char="○"/>
              <a:defRPr sz="2800">
                <a:solidFill>
                  <a:schemeClr val="dk2"/>
                </a:solidFill>
              </a:defRPr>
            </a:lvl2pPr>
            <a:lvl3pPr indent="-406400" lvl="2" marL="1371600">
              <a:lnSpc>
                <a:spcPct val="115000"/>
              </a:lnSpc>
              <a:spcBef>
                <a:spcPts val="0"/>
              </a:spcBef>
              <a:spcAft>
                <a:spcPts val="0"/>
              </a:spcAft>
              <a:buClr>
                <a:schemeClr val="dk2"/>
              </a:buClr>
              <a:buSzPts val="2800"/>
              <a:buChar char="■"/>
              <a:defRPr sz="2800">
                <a:solidFill>
                  <a:schemeClr val="dk2"/>
                </a:solidFill>
              </a:defRPr>
            </a:lvl3pPr>
            <a:lvl4pPr indent="-406400" lvl="3" marL="1828800">
              <a:lnSpc>
                <a:spcPct val="115000"/>
              </a:lnSpc>
              <a:spcBef>
                <a:spcPts val="0"/>
              </a:spcBef>
              <a:spcAft>
                <a:spcPts val="0"/>
              </a:spcAft>
              <a:buClr>
                <a:schemeClr val="dk2"/>
              </a:buClr>
              <a:buSzPts val="2800"/>
              <a:buChar char="●"/>
              <a:defRPr sz="2800">
                <a:solidFill>
                  <a:schemeClr val="dk2"/>
                </a:solidFill>
              </a:defRPr>
            </a:lvl4pPr>
            <a:lvl5pPr indent="-406400" lvl="4" marL="2286000">
              <a:lnSpc>
                <a:spcPct val="115000"/>
              </a:lnSpc>
              <a:spcBef>
                <a:spcPts val="0"/>
              </a:spcBef>
              <a:spcAft>
                <a:spcPts val="0"/>
              </a:spcAft>
              <a:buClr>
                <a:schemeClr val="dk2"/>
              </a:buClr>
              <a:buSzPts val="2800"/>
              <a:buChar char="○"/>
              <a:defRPr sz="2800">
                <a:solidFill>
                  <a:schemeClr val="dk2"/>
                </a:solidFill>
              </a:defRPr>
            </a:lvl5pPr>
            <a:lvl6pPr indent="-406400" lvl="5" marL="2743200">
              <a:lnSpc>
                <a:spcPct val="115000"/>
              </a:lnSpc>
              <a:spcBef>
                <a:spcPts val="0"/>
              </a:spcBef>
              <a:spcAft>
                <a:spcPts val="0"/>
              </a:spcAft>
              <a:buClr>
                <a:schemeClr val="dk2"/>
              </a:buClr>
              <a:buSzPts val="2800"/>
              <a:buChar char="■"/>
              <a:defRPr sz="2800">
                <a:solidFill>
                  <a:schemeClr val="dk2"/>
                </a:solidFill>
              </a:defRPr>
            </a:lvl6pPr>
            <a:lvl7pPr indent="-406400" lvl="6" marL="3200400">
              <a:lnSpc>
                <a:spcPct val="115000"/>
              </a:lnSpc>
              <a:spcBef>
                <a:spcPts val="0"/>
              </a:spcBef>
              <a:spcAft>
                <a:spcPts val="0"/>
              </a:spcAft>
              <a:buClr>
                <a:schemeClr val="dk2"/>
              </a:buClr>
              <a:buSzPts val="2800"/>
              <a:buChar char="●"/>
              <a:defRPr sz="2800">
                <a:solidFill>
                  <a:schemeClr val="dk2"/>
                </a:solidFill>
              </a:defRPr>
            </a:lvl7pPr>
            <a:lvl8pPr indent="-406400" lvl="7" marL="3657600">
              <a:lnSpc>
                <a:spcPct val="115000"/>
              </a:lnSpc>
              <a:spcBef>
                <a:spcPts val="0"/>
              </a:spcBef>
              <a:spcAft>
                <a:spcPts val="0"/>
              </a:spcAft>
              <a:buClr>
                <a:schemeClr val="dk2"/>
              </a:buClr>
              <a:buSzPts val="2800"/>
              <a:buChar char="○"/>
              <a:defRPr sz="2800">
                <a:solidFill>
                  <a:schemeClr val="dk2"/>
                </a:solidFill>
              </a:defRPr>
            </a:lvl8pPr>
            <a:lvl9pPr indent="-406400" lvl="8" marL="4114800">
              <a:lnSpc>
                <a:spcPct val="115000"/>
              </a:lnSpc>
              <a:spcBef>
                <a:spcPts val="0"/>
              </a:spcBef>
              <a:spcAft>
                <a:spcPts val="0"/>
              </a:spcAft>
              <a:buClr>
                <a:schemeClr val="dk2"/>
              </a:buClr>
              <a:buSzPts val="2800"/>
              <a:buChar char="■"/>
              <a:defRPr sz="2800">
                <a:solidFill>
                  <a:schemeClr val="dk2"/>
                </a:solidFill>
              </a:defRPr>
            </a:lvl9pPr>
          </a:lstStyle>
          <a:p/>
        </p:txBody>
      </p:sp>
      <p:sp>
        <p:nvSpPr>
          <p:cNvPr id="8" name="Google Shape;8;p1"/>
          <p:cNvSpPr txBox="1"/>
          <p:nvPr>
            <p:ph idx="12" type="sldNum"/>
          </p:nvPr>
        </p:nvSpPr>
        <p:spPr>
          <a:xfrm>
            <a:off x="11861441" y="14922294"/>
            <a:ext cx="768300" cy="1259400"/>
          </a:xfrm>
          <a:prstGeom prst="rect">
            <a:avLst/>
          </a:prstGeom>
          <a:noFill/>
          <a:ln>
            <a:noFill/>
          </a:ln>
        </p:spPr>
        <p:txBody>
          <a:bodyPr anchorCtr="0" anchor="ctr" bIns="182850" lIns="182850" spcFirstLastPara="1" rIns="182850" wrap="square" tIns="182850">
            <a:normAutofit/>
          </a:bodyPr>
          <a:lstStyle>
            <a:lvl1pPr lvl="0" algn="r">
              <a:buNone/>
              <a:defRPr sz="2000">
                <a:solidFill>
                  <a:schemeClr val="dk2"/>
                </a:solidFill>
              </a:defRPr>
            </a:lvl1pPr>
            <a:lvl2pPr lvl="1" algn="r">
              <a:buNone/>
              <a:defRPr sz="2000">
                <a:solidFill>
                  <a:schemeClr val="dk2"/>
                </a:solidFill>
              </a:defRPr>
            </a:lvl2pPr>
            <a:lvl3pPr lvl="2" algn="r">
              <a:buNone/>
              <a:defRPr sz="2000">
                <a:solidFill>
                  <a:schemeClr val="dk2"/>
                </a:solidFill>
              </a:defRPr>
            </a:lvl3pPr>
            <a:lvl4pPr lvl="3" algn="r">
              <a:buNone/>
              <a:defRPr sz="2000">
                <a:solidFill>
                  <a:schemeClr val="dk2"/>
                </a:solidFill>
              </a:defRPr>
            </a:lvl4pPr>
            <a:lvl5pPr lvl="4" algn="r">
              <a:buNone/>
              <a:defRPr sz="2000">
                <a:solidFill>
                  <a:schemeClr val="dk2"/>
                </a:solidFill>
              </a:defRPr>
            </a:lvl5pPr>
            <a:lvl6pPr lvl="5" algn="r">
              <a:buNone/>
              <a:defRPr sz="2000">
                <a:solidFill>
                  <a:schemeClr val="dk2"/>
                </a:solidFill>
              </a:defRPr>
            </a:lvl6pPr>
            <a:lvl7pPr lvl="6" algn="r">
              <a:buNone/>
              <a:defRPr sz="2000">
                <a:solidFill>
                  <a:schemeClr val="dk2"/>
                </a:solidFill>
              </a:defRPr>
            </a:lvl7pPr>
            <a:lvl8pPr lvl="7" algn="r">
              <a:buNone/>
              <a:defRPr sz="2000">
                <a:solidFill>
                  <a:schemeClr val="dk2"/>
                </a:solidFill>
              </a:defRPr>
            </a:lvl8pPr>
            <a:lvl9pPr lvl="8" algn="r">
              <a:buNone/>
              <a:defRPr sz="2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pic>
        <p:nvPicPr>
          <p:cNvPr id="55" name="Google Shape;55;p13" title="images.jpg"/>
          <p:cNvPicPr preferRelativeResize="0"/>
          <p:nvPr/>
        </p:nvPicPr>
        <p:blipFill rotWithShape="1">
          <a:blip r:embed="rId3">
            <a:alphaModFix amt="30000"/>
          </a:blip>
          <a:srcRect b="0" l="0" r="0" t="0"/>
          <a:stretch/>
        </p:blipFill>
        <p:spPr>
          <a:xfrm>
            <a:off x="-2413950" y="-126925"/>
            <a:ext cx="16586126" cy="16586126"/>
          </a:xfrm>
          <a:prstGeom prst="rect">
            <a:avLst/>
          </a:prstGeom>
          <a:noFill/>
          <a:ln>
            <a:noFill/>
          </a:ln>
        </p:spPr>
      </p:pic>
      <p:sp>
        <p:nvSpPr>
          <p:cNvPr id="56" name="Google Shape;56;p13"/>
          <p:cNvSpPr/>
          <p:nvPr/>
        </p:nvSpPr>
        <p:spPr>
          <a:xfrm>
            <a:off x="-2645675" y="-214875"/>
            <a:ext cx="15581100" cy="18524700"/>
          </a:xfrm>
          <a:prstGeom prst="rect">
            <a:avLst/>
          </a:prstGeom>
          <a:solidFill>
            <a:srgbClr val="0B1526">
              <a:alpha val="72157"/>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 name="Google Shape;57;p13"/>
          <p:cNvSpPr/>
          <p:nvPr/>
        </p:nvSpPr>
        <p:spPr>
          <a:xfrm>
            <a:off x="914400" y="4892040"/>
            <a:ext cx="530352" cy="54864"/>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13"/>
          <p:cNvSpPr txBox="1"/>
          <p:nvPr/>
        </p:nvSpPr>
        <p:spPr>
          <a:xfrm>
            <a:off x="1636776" y="4800600"/>
            <a:ext cx="105156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DIGITAL MINISTRY · &amp; ONLINE GROUPS</a:t>
            </a:r>
            <a:endParaRPr b="0" i="0" sz="1400" u="none" cap="none" strike="noStrike">
              <a:solidFill>
                <a:srgbClr val="000000"/>
              </a:solidFill>
              <a:latin typeface="Arial"/>
              <a:ea typeface="Arial"/>
              <a:cs typeface="Arial"/>
              <a:sym typeface="Arial"/>
            </a:endParaRPr>
          </a:p>
        </p:txBody>
      </p:sp>
      <p:sp>
        <p:nvSpPr>
          <p:cNvPr id="59" name="Google Shape;59;p13"/>
          <p:cNvSpPr txBox="1"/>
          <p:nvPr/>
        </p:nvSpPr>
        <p:spPr>
          <a:xfrm>
            <a:off x="914400" y="5577840"/>
            <a:ext cx="11338500" cy="4658400"/>
          </a:xfrm>
          <a:prstGeom prst="rect">
            <a:avLst/>
          </a:prstGeom>
          <a:noFill/>
          <a:ln>
            <a:noFill/>
          </a:ln>
        </p:spPr>
        <p:txBody>
          <a:bodyPr anchorCtr="0" anchor="t" bIns="0" lIns="0" spcFirstLastPara="1" rIns="0" wrap="square" tIns="0">
            <a:spAutoFit/>
          </a:bodyPr>
          <a:lstStyle/>
          <a:p>
            <a:pPr indent="0" lvl="0" marL="0" marR="0" rtl="0" algn="l">
              <a:lnSpc>
                <a:spcPct val="97000"/>
              </a:lnSpc>
              <a:spcBef>
                <a:spcPts val="0"/>
              </a:spcBef>
              <a:spcAft>
                <a:spcPts val="0"/>
              </a:spcAft>
              <a:buClr>
                <a:srgbClr val="000000"/>
              </a:buClr>
              <a:buSzPts val="10400"/>
              <a:buFont typeface="Arial"/>
              <a:buNone/>
            </a:pPr>
            <a:r>
              <a:rPr b="1" i="0" lang="en" sz="10400" u="none" cap="none" strike="noStrike">
                <a:solidFill>
                  <a:srgbClr val="F4F7FC"/>
                </a:solidFill>
                <a:latin typeface="Arial"/>
                <a:ea typeface="Arial"/>
                <a:cs typeface="Arial"/>
                <a:sym typeface="Arial"/>
              </a:rPr>
              <a:t>Creating a </a:t>
            </a:r>
            <a:endParaRPr b="0" i="0" sz="1400" u="none" cap="none" strike="noStrike">
              <a:solidFill>
                <a:srgbClr val="000000"/>
              </a:solidFill>
              <a:latin typeface="Arial"/>
              <a:ea typeface="Arial"/>
              <a:cs typeface="Arial"/>
              <a:sym typeface="Arial"/>
            </a:endParaRPr>
          </a:p>
          <a:p>
            <a:pPr indent="0" lvl="0" marL="0" marR="0" rtl="0" algn="l">
              <a:lnSpc>
                <a:spcPct val="97000"/>
              </a:lnSpc>
              <a:spcBef>
                <a:spcPts val="0"/>
              </a:spcBef>
              <a:spcAft>
                <a:spcPts val="0"/>
              </a:spcAft>
              <a:buClr>
                <a:srgbClr val="000000"/>
              </a:buClr>
              <a:buSzPts val="10400"/>
              <a:buFont typeface="Arial"/>
              <a:buNone/>
            </a:pPr>
            <a:r>
              <a:rPr b="1" i="0" lang="en" sz="10400" u="none" cap="none" strike="noStrike">
                <a:solidFill>
                  <a:srgbClr val="4F86E9"/>
                </a:solidFill>
                <a:latin typeface="Arial"/>
                <a:ea typeface="Arial"/>
                <a:cs typeface="Arial"/>
                <a:sym typeface="Arial"/>
              </a:rPr>
              <a:t>4th Space &amp; online groups</a:t>
            </a:r>
            <a:endParaRPr b="0" i="0" sz="1400" u="none" cap="none" strike="noStrike">
              <a:solidFill>
                <a:srgbClr val="000000"/>
              </a:solidFill>
              <a:latin typeface="Arial"/>
              <a:ea typeface="Arial"/>
              <a:cs typeface="Arial"/>
              <a:sym typeface="Arial"/>
            </a:endParaRPr>
          </a:p>
        </p:txBody>
      </p:sp>
      <p:sp>
        <p:nvSpPr>
          <p:cNvPr id="60" name="Google Shape;60;p13"/>
          <p:cNvSpPr txBox="1"/>
          <p:nvPr/>
        </p:nvSpPr>
        <p:spPr>
          <a:xfrm>
            <a:off x="914400" y="10149840"/>
            <a:ext cx="10607040" cy="2743200"/>
          </a:xfrm>
          <a:prstGeom prst="rect">
            <a:avLst/>
          </a:prstGeom>
          <a:noFill/>
          <a:ln>
            <a:noFill/>
          </a:ln>
        </p:spPr>
        <p:txBody>
          <a:bodyPr anchorCtr="0" anchor="t" bIns="0" lIns="0" spcFirstLastPara="1" rIns="0" wrap="square" tIns="0">
            <a:spAutoFit/>
          </a:bodyPr>
          <a:lstStyle/>
          <a:p>
            <a:pPr indent="0" lvl="0" marL="0" marR="0" rtl="0" algn="l">
              <a:lnSpc>
                <a:spcPct val="108000"/>
              </a:lnSpc>
              <a:spcBef>
                <a:spcPts val="0"/>
              </a:spcBef>
              <a:spcAft>
                <a:spcPts val="0"/>
              </a:spcAft>
              <a:buClr>
                <a:srgbClr val="000000"/>
              </a:buClr>
              <a:buSzPts val="4000"/>
              <a:buFont typeface="Arial"/>
              <a:buNone/>
            </a:pPr>
            <a:r>
              <a:rPr b="0" i="0" lang="en" sz="4000" u="none" cap="none" strike="noStrike">
                <a:solidFill>
                  <a:srgbClr val="B9C6E0"/>
                </a:solidFill>
                <a:latin typeface="Arial"/>
                <a:ea typeface="Arial"/>
                <a:cs typeface="Arial"/>
                <a:sym typeface="Arial"/>
              </a:rPr>
              <a:t>Where people gather, create, and connect — beyond geography and time zones.</a:t>
            </a:r>
            <a:endParaRPr b="0" i="0" sz="1400" u="none" cap="none" strike="noStrike">
              <a:solidFill>
                <a:srgbClr val="000000"/>
              </a:solidFill>
              <a:latin typeface="Arial"/>
              <a:ea typeface="Arial"/>
              <a:cs typeface="Arial"/>
              <a:sym typeface="Arial"/>
            </a:endParaRPr>
          </a:p>
        </p:txBody>
      </p:sp>
      <p:sp>
        <p:nvSpPr>
          <p:cNvPr id="61" name="Google Shape;61;p13"/>
          <p:cNvSpPr/>
          <p:nvPr/>
        </p:nvSpPr>
        <p:spPr>
          <a:xfrm>
            <a:off x="914400" y="14996159"/>
            <a:ext cx="10972800" cy="18288"/>
          </a:xfrm>
          <a:prstGeom prst="rect">
            <a:avLst/>
          </a:prstGeom>
          <a:solidFill>
            <a:srgbClr val="7E8FB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 name="Google Shape;62;p13"/>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THE 4TH SPACE</a:t>
            </a:r>
            <a:endParaRPr b="0" i="0" sz="1400" u="none" cap="none" strike="noStrike">
              <a:solidFill>
                <a:srgbClr val="000000"/>
              </a:solidFill>
              <a:latin typeface="Arial"/>
              <a:ea typeface="Arial"/>
              <a:cs typeface="Arial"/>
              <a:sym typeface="Arial"/>
            </a:endParaRPr>
          </a:p>
        </p:txBody>
      </p:sp>
      <p:sp>
        <p:nvSpPr>
          <p:cNvPr id="63" name="Google Shape;63;p13"/>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&amp; ONLINE GROUPS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pic>
        <p:nvPicPr>
          <p:cNvPr id="224" name="Google Shape;224;p22" title="images.jpg"/>
          <p:cNvPicPr preferRelativeResize="0"/>
          <p:nvPr/>
        </p:nvPicPr>
        <p:blipFill rotWithShape="1">
          <a:blip r:embed="rId3">
            <a:alphaModFix amt="30000"/>
          </a:blip>
          <a:srcRect b="0" l="0" r="0" t="0"/>
          <a:stretch/>
        </p:blipFill>
        <p:spPr>
          <a:xfrm>
            <a:off x="-2413950" y="-126925"/>
            <a:ext cx="16586126" cy="16586126"/>
          </a:xfrm>
          <a:prstGeom prst="rect">
            <a:avLst/>
          </a:prstGeom>
          <a:noFill/>
          <a:ln>
            <a:noFill/>
          </a:ln>
        </p:spPr>
      </p:pic>
      <p:sp>
        <p:nvSpPr>
          <p:cNvPr id="225" name="Google Shape;225;p22"/>
          <p:cNvSpPr/>
          <p:nvPr/>
        </p:nvSpPr>
        <p:spPr>
          <a:xfrm>
            <a:off x="-2645675" y="-214875"/>
            <a:ext cx="15581100" cy="18524700"/>
          </a:xfrm>
          <a:prstGeom prst="rect">
            <a:avLst/>
          </a:prstGeom>
          <a:solidFill>
            <a:srgbClr val="0B1526">
              <a:alpha val="72157"/>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6" name="Google Shape;226;p22"/>
          <p:cNvSpPr/>
          <p:nvPr/>
        </p:nvSpPr>
        <p:spPr>
          <a:xfrm>
            <a:off x="914400" y="6144768"/>
            <a:ext cx="530352" cy="54864"/>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7" name="Google Shape;227;p22"/>
          <p:cNvSpPr txBox="1"/>
          <p:nvPr/>
        </p:nvSpPr>
        <p:spPr>
          <a:xfrm>
            <a:off x="1636776" y="6053328"/>
            <a:ext cx="105156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STRENGTHENING</a:t>
            </a:r>
            <a:endParaRPr b="0" i="0" sz="1400" u="none" cap="none" strike="noStrike">
              <a:solidFill>
                <a:srgbClr val="000000"/>
              </a:solidFill>
              <a:latin typeface="Arial"/>
              <a:ea typeface="Arial"/>
              <a:cs typeface="Arial"/>
              <a:sym typeface="Arial"/>
            </a:endParaRPr>
          </a:p>
        </p:txBody>
      </p:sp>
      <p:sp>
        <p:nvSpPr>
          <p:cNvPr id="228" name="Google Shape;228;p22"/>
          <p:cNvSpPr txBox="1"/>
          <p:nvPr/>
        </p:nvSpPr>
        <p:spPr>
          <a:xfrm>
            <a:off x="914400" y="6583680"/>
            <a:ext cx="11887200" cy="27432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25500"/>
              <a:buFont typeface="Arial"/>
              <a:buNone/>
            </a:pPr>
            <a:r>
              <a:rPr b="1" i="0" lang="en" sz="25500" u="none" cap="none" strike="noStrike">
                <a:solidFill>
                  <a:srgbClr val="4F86E9"/>
                </a:solidFill>
                <a:latin typeface="Arial"/>
                <a:ea typeface="Arial"/>
                <a:cs typeface="Arial"/>
                <a:sym typeface="Arial"/>
              </a:rPr>
              <a:t>02</a:t>
            </a:r>
            <a:endParaRPr b="0" i="0" sz="1400" u="none" cap="none" strike="noStrike">
              <a:solidFill>
                <a:srgbClr val="000000"/>
              </a:solidFill>
              <a:latin typeface="Arial"/>
              <a:ea typeface="Arial"/>
              <a:cs typeface="Arial"/>
              <a:sym typeface="Arial"/>
            </a:endParaRPr>
          </a:p>
        </p:txBody>
      </p:sp>
      <p:sp>
        <p:nvSpPr>
          <p:cNvPr id="229" name="Google Shape;229;p22"/>
          <p:cNvSpPr txBox="1"/>
          <p:nvPr/>
        </p:nvSpPr>
        <p:spPr>
          <a:xfrm>
            <a:off x="914400" y="11338560"/>
            <a:ext cx="11887200" cy="1828800"/>
          </a:xfrm>
          <a:prstGeom prst="rect">
            <a:avLst/>
          </a:prstGeom>
          <a:noFill/>
          <a:ln>
            <a:noFill/>
          </a:ln>
        </p:spPr>
        <p:txBody>
          <a:bodyPr anchorCtr="0" anchor="t" bIns="0" lIns="0" spcFirstLastPara="1" rIns="0" wrap="square" tIns="0">
            <a:spAutoFit/>
          </a:bodyPr>
          <a:lstStyle/>
          <a:p>
            <a:pPr indent="0" lvl="0" marL="0" marR="0" rtl="0" algn="l">
              <a:lnSpc>
                <a:spcPct val="95000"/>
              </a:lnSpc>
              <a:spcBef>
                <a:spcPts val="0"/>
              </a:spcBef>
              <a:spcAft>
                <a:spcPts val="0"/>
              </a:spcAft>
              <a:buClr>
                <a:srgbClr val="000000"/>
              </a:buClr>
              <a:buSzPts val="8800"/>
              <a:buFont typeface="Arial"/>
              <a:buNone/>
            </a:pPr>
            <a:r>
              <a:rPr b="1" i="0" lang="en" sz="8800" u="none" cap="none" strike="noStrike">
                <a:solidFill>
                  <a:srgbClr val="F4F7FC"/>
                </a:solidFill>
                <a:latin typeface="Arial"/>
                <a:ea typeface="Arial"/>
                <a:cs typeface="Arial"/>
                <a:sym typeface="Arial"/>
              </a:rPr>
              <a:t>Online Groups</a:t>
            </a:r>
            <a:endParaRPr b="0" i="0" sz="1400" u="none" cap="none" strike="noStrike">
              <a:solidFill>
                <a:srgbClr val="000000"/>
              </a:solidFill>
              <a:latin typeface="Arial"/>
              <a:ea typeface="Arial"/>
              <a:cs typeface="Arial"/>
              <a:sym typeface="Arial"/>
            </a:endParaRPr>
          </a:p>
        </p:txBody>
      </p:sp>
      <p:sp>
        <p:nvSpPr>
          <p:cNvPr id="230" name="Google Shape;230;p22"/>
          <p:cNvSpPr/>
          <p:nvPr/>
        </p:nvSpPr>
        <p:spPr>
          <a:xfrm>
            <a:off x="914400" y="14996159"/>
            <a:ext cx="10972800" cy="18288"/>
          </a:xfrm>
          <a:prstGeom prst="rect">
            <a:avLst/>
          </a:prstGeom>
          <a:solidFill>
            <a:srgbClr val="7E8FB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 name="Google Shape;231;p22"/>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THE 4TH SPACE</a:t>
            </a:r>
            <a:endParaRPr b="0" i="0" sz="1400" u="none" cap="none" strike="noStrike">
              <a:solidFill>
                <a:srgbClr val="000000"/>
              </a:solidFill>
              <a:latin typeface="Arial"/>
              <a:ea typeface="Arial"/>
              <a:cs typeface="Arial"/>
              <a:sym typeface="Arial"/>
            </a:endParaRPr>
          </a:p>
        </p:txBody>
      </p:sp>
      <p:sp>
        <p:nvSpPr>
          <p:cNvPr id="232" name="Google Shape;232;p22"/>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&amp; ONLINE GROUPS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23"/>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9" name="Google Shape;239;p23"/>
          <p:cNvSpPr txBox="1"/>
          <p:nvPr/>
        </p:nvSpPr>
        <p:spPr>
          <a:xfrm>
            <a:off x="1143001" y="2230767"/>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WHY THEY MATTER</a:t>
            </a:r>
            <a:endParaRPr b="0" i="0" sz="1400" u="none" cap="none" strike="noStrike">
              <a:solidFill>
                <a:srgbClr val="000000"/>
              </a:solidFill>
              <a:latin typeface="Arial"/>
              <a:ea typeface="Arial"/>
              <a:cs typeface="Arial"/>
              <a:sym typeface="Arial"/>
            </a:endParaRPr>
          </a:p>
        </p:txBody>
      </p:sp>
      <p:sp>
        <p:nvSpPr>
          <p:cNvPr id="240" name="Google Shape;240;p23"/>
          <p:cNvSpPr txBox="1"/>
          <p:nvPr/>
        </p:nvSpPr>
        <p:spPr>
          <a:xfrm>
            <a:off x="822900" y="3694060"/>
            <a:ext cx="11155800" cy="892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5800"/>
              <a:buFont typeface="Arial"/>
              <a:buNone/>
            </a:pPr>
            <a:r>
              <a:rPr b="1" i="0" lang="en" sz="5800" u="none" cap="none" strike="noStrike">
                <a:solidFill>
                  <a:srgbClr val="F4F7FC"/>
                </a:solidFill>
                <a:latin typeface="Arial"/>
                <a:ea typeface="Arial"/>
                <a:cs typeface="Arial"/>
                <a:sym typeface="Arial"/>
              </a:rPr>
              <a:t>Why online groups are gold.</a:t>
            </a:r>
            <a:endParaRPr b="0" i="0" sz="1400" u="none" cap="none" strike="noStrike">
              <a:solidFill>
                <a:srgbClr val="000000"/>
              </a:solidFill>
              <a:latin typeface="Arial"/>
              <a:ea typeface="Arial"/>
              <a:cs typeface="Arial"/>
              <a:sym typeface="Arial"/>
            </a:endParaRPr>
          </a:p>
        </p:txBody>
      </p:sp>
      <p:sp>
        <p:nvSpPr>
          <p:cNvPr id="241" name="Google Shape;241;p23"/>
          <p:cNvSpPr txBox="1"/>
          <p:nvPr/>
        </p:nvSpPr>
        <p:spPr>
          <a:xfrm>
            <a:off x="822900" y="5488570"/>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01</a:t>
            </a:r>
            <a:endParaRPr b="0" i="0" sz="1400" u="none" cap="none" strike="noStrike">
              <a:solidFill>
                <a:srgbClr val="000000"/>
              </a:solidFill>
              <a:latin typeface="Arial"/>
              <a:ea typeface="Arial"/>
              <a:cs typeface="Arial"/>
              <a:sym typeface="Arial"/>
            </a:endParaRPr>
          </a:p>
        </p:txBody>
      </p:sp>
      <p:sp>
        <p:nvSpPr>
          <p:cNvPr id="242" name="Google Shape;242;p23"/>
          <p:cNvSpPr txBox="1"/>
          <p:nvPr/>
        </p:nvSpPr>
        <p:spPr>
          <a:xfrm>
            <a:off x="2651700" y="5470282"/>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A front door</a:t>
            </a:r>
            <a:endParaRPr b="0" i="0" sz="1400" u="none" cap="none" strike="noStrike">
              <a:solidFill>
                <a:srgbClr val="000000"/>
              </a:solidFill>
              <a:latin typeface="Arial"/>
              <a:ea typeface="Arial"/>
              <a:cs typeface="Arial"/>
              <a:sym typeface="Arial"/>
            </a:endParaRPr>
          </a:p>
        </p:txBody>
      </p:sp>
      <p:sp>
        <p:nvSpPr>
          <p:cNvPr id="243" name="Google Shape;243;p23"/>
          <p:cNvSpPr txBox="1"/>
          <p:nvPr/>
        </p:nvSpPr>
        <p:spPr>
          <a:xfrm>
            <a:off x="2651700" y="6146938"/>
            <a:ext cx="9418200" cy="3078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rgbClr val="000000"/>
              </a:buClr>
              <a:buSzPts val="2000"/>
              <a:buFont typeface="Arial"/>
              <a:buNone/>
            </a:pPr>
            <a:r>
              <a:rPr b="0" i="0" lang="en" sz="2000" u="none" cap="none" strike="noStrike">
                <a:solidFill>
                  <a:srgbClr val="B9C6E0"/>
                </a:solidFill>
                <a:latin typeface="Arial"/>
                <a:ea typeface="Arial"/>
                <a:cs typeface="Arial"/>
                <a:sym typeface="Arial"/>
              </a:rPr>
              <a:t>Often the very first step someone takes at your church.</a:t>
            </a:r>
            <a:endParaRPr b="0" i="0" sz="1400" u="none" cap="none" strike="noStrike">
              <a:solidFill>
                <a:srgbClr val="000000"/>
              </a:solidFill>
              <a:latin typeface="Arial"/>
              <a:ea typeface="Arial"/>
              <a:cs typeface="Arial"/>
              <a:sym typeface="Arial"/>
            </a:endParaRPr>
          </a:p>
        </p:txBody>
      </p:sp>
      <p:sp>
        <p:nvSpPr>
          <p:cNvPr id="244" name="Google Shape;244;p23"/>
          <p:cNvSpPr txBox="1"/>
          <p:nvPr/>
        </p:nvSpPr>
        <p:spPr>
          <a:xfrm>
            <a:off x="822900" y="7957450"/>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02</a:t>
            </a:r>
            <a:endParaRPr b="0" i="0" sz="1400" u="none" cap="none" strike="noStrike">
              <a:solidFill>
                <a:srgbClr val="000000"/>
              </a:solidFill>
              <a:latin typeface="Arial"/>
              <a:ea typeface="Arial"/>
              <a:cs typeface="Arial"/>
              <a:sym typeface="Arial"/>
            </a:endParaRPr>
          </a:p>
        </p:txBody>
      </p:sp>
      <p:sp>
        <p:nvSpPr>
          <p:cNvPr id="245" name="Google Shape;245;p23"/>
          <p:cNvSpPr txBox="1"/>
          <p:nvPr/>
        </p:nvSpPr>
        <p:spPr>
          <a:xfrm>
            <a:off x="2651700" y="7939162"/>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A safe taste</a:t>
            </a:r>
            <a:endParaRPr b="0" i="0" sz="1400" u="none" cap="none" strike="noStrike">
              <a:solidFill>
                <a:srgbClr val="000000"/>
              </a:solidFill>
              <a:latin typeface="Arial"/>
              <a:ea typeface="Arial"/>
              <a:cs typeface="Arial"/>
              <a:sym typeface="Arial"/>
            </a:endParaRPr>
          </a:p>
        </p:txBody>
      </p:sp>
      <p:sp>
        <p:nvSpPr>
          <p:cNvPr id="246" name="Google Shape;246;p23"/>
          <p:cNvSpPr txBox="1"/>
          <p:nvPr/>
        </p:nvSpPr>
        <p:spPr>
          <a:xfrm>
            <a:off x="2651700" y="8615818"/>
            <a:ext cx="9418200" cy="3078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rgbClr val="000000"/>
              </a:buClr>
              <a:buSzPts val="2000"/>
              <a:buFont typeface="Arial"/>
              <a:buNone/>
            </a:pPr>
            <a:r>
              <a:rPr b="0" i="0" lang="en" sz="2000" u="none" cap="none" strike="noStrike">
                <a:solidFill>
                  <a:srgbClr val="B9C6E0"/>
                </a:solidFill>
                <a:latin typeface="Arial"/>
                <a:ea typeface="Arial"/>
                <a:cs typeface="Arial"/>
                <a:sym typeface="Arial"/>
              </a:rPr>
              <a:t>A low-risk way to reach people who are hurting.</a:t>
            </a:r>
            <a:endParaRPr b="0" i="0" sz="1400" u="none" cap="none" strike="noStrike">
              <a:solidFill>
                <a:srgbClr val="000000"/>
              </a:solidFill>
              <a:latin typeface="Arial"/>
              <a:ea typeface="Arial"/>
              <a:cs typeface="Arial"/>
              <a:sym typeface="Arial"/>
            </a:endParaRPr>
          </a:p>
        </p:txBody>
      </p:sp>
      <p:sp>
        <p:nvSpPr>
          <p:cNvPr id="247" name="Google Shape;247;p23"/>
          <p:cNvSpPr txBox="1"/>
          <p:nvPr/>
        </p:nvSpPr>
        <p:spPr>
          <a:xfrm>
            <a:off x="822900" y="10426330"/>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03</a:t>
            </a:r>
            <a:endParaRPr b="0" i="0" sz="1400" u="none" cap="none" strike="noStrike">
              <a:solidFill>
                <a:srgbClr val="000000"/>
              </a:solidFill>
              <a:latin typeface="Arial"/>
              <a:ea typeface="Arial"/>
              <a:cs typeface="Arial"/>
              <a:sym typeface="Arial"/>
            </a:endParaRPr>
          </a:p>
        </p:txBody>
      </p:sp>
      <p:sp>
        <p:nvSpPr>
          <p:cNvPr id="248" name="Google Shape;248;p23"/>
          <p:cNvSpPr txBox="1"/>
          <p:nvPr/>
        </p:nvSpPr>
        <p:spPr>
          <a:xfrm>
            <a:off x="2651700" y="10408042"/>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No more excuses</a:t>
            </a:r>
            <a:endParaRPr b="0" i="0" sz="1400" u="none" cap="none" strike="noStrike">
              <a:solidFill>
                <a:srgbClr val="000000"/>
              </a:solidFill>
              <a:latin typeface="Arial"/>
              <a:ea typeface="Arial"/>
              <a:cs typeface="Arial"/>
              <a:sym typeface="Arial"/>
            </a:endParaRPr>
          </a:p>
        </p:txBody>
      </p:sp>
      <p:sp>
        <p:nvSpPr>
          <p:cNvPr id="249" name="Google Shape;249;p23"/>
          <p:cNvSpPr txBox="1"/>
          <p:nvPr/>
        </p:nvSpPr>
        <p:spPr>
          <a:xfrm>
            <a:off x="2651700" y="11084698"/>
            <a:ext cx="9418200" cy="3078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rgbClr val="000000"/>
              </a:buClr>
              <a:buSzPts val="2000"/>
              <a:buFont typeface="Arial"/>
              <a:buNone/>
            </a:pPr>
            <a:r>
              <a:rPr b="0" i="0" lang="en" sz="2000" u="none" cap="none" strike="noStrike">
                <a:solidFill>
                  <a:srgbClr val="B9C6E0"/>
                </a:solidFill>
                <a:latin typeface="Arial"/>
                <a:ea typeface="Arial"/>
                <a:cs typeface="Arial"/>
                <a:sym typeface="Arial"/>
              </a:rPr>
              <a:t>Nobody can say they can't get to a group.</a:t>
            </a:r>
            <a:endParaRPr b="0" i="0" sz="1400" u="none" cap="none" strike="noStrike">
              <a:solidFill>
                <a:srgbClr val="000000"/>
              </a:solidFill>
              <a:latin typeface="Arial"/>
              <a:ea typeface="Arial"/>
              <a:cs typeface="Arial"/>
              <a:sym typeface="Arial"/>
            </a:endParaRPr>
          </a:p>
        </p:txBody>
      </p:sp>
      <p:sp>
        <p:nvSpPr>
          <p:cNvPr id="250" name="Google Shape;250;p23"/>
          <p:cNvSpPr txBox="1"/>
          <p:nvPr/>
        </p:nvSpPr>
        <p:spPr>
          <a:xfrm>
            <a:off x="822900" y="12895209"/>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04</a:t>
            </a:r>
            <a:endParaRPr b="0" i="0" sz="1400" u="none" cap="none" strike="noStrike">
              <a:solidFill>
                <a:srgbClr val="000000"/>
              </a:solidFill>
              <a:latin typeface="Arial"/>
              <a:ea typeface="Arial"/>
              <a:cs typeface="Arial"/>
              <a:sym typeface="Arial"/>
            </a:endParaRPr>
          </a:p>
        </p:txBody>
      </p:sp>
      <p:sp>
        <p:nvSpPr>
          <p:cNvPr id="251" name="Google Shape;251;p23"/>
          <p:cNvSpPr txBox="1"/>
          <p:nvPr/>
        </p:nvSpPr>
        <p:spPr>
          <a:xfrm>
            <a:off x="2651700" y="12876922"/>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A launchpad</a:t>
            </a:r>
            <a:endParaRPr b="0" i="0" sz="1400" u="none" cap="none" strike="noStrike">
              <a:solidFill>
                <a:srgbClr val="000000"/>
              </a:solidFill>
              <a:latin typeface="Arial"/>
              <a:ea typeface="Arial"/>
              <a:cs typeface="Arial"/>
              <a:sym typeface="Arial"/>
            </a:endParaRPr>
          </a:p>
        </p:txBody>
      </p:sp>
      <p:sp>
        <p:nvSpPr>
          <p:cNvPr id="252" name="Google Shape;252;p23"/>
          <p:cNvSpPr txBox="1"/>
          <p:nvPr/>
        </p:nvSpPr>
        <p:spPr>
          <a:xfrm>
            <a:off x="2651700" y="13553578"/>
            <a:ext cx="9418200" cy="3078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rgbClr val="000000"/>
              </a:buClr>
              <a:buSzPts val="2000"/>
              <a:buFont typeface="Arial"/>
              <a:buNone/>
            </a:pPr>
            <a:r>
              <a:rPr b="0" i="0" lang="en" sz="2000" u="none" cap="none" strike="noStrike">
                <a:solidFill>
                  <a:srgbClr val="B9C6E0"/>
                </a:solidFill>
                <a:latin typeface="Arial"/>
                <a:ea typeface="Arial"/>
                <a:cs typeface="Arial"/>
                <a:sym typeface="Arial"/>
              </a:rPr>
              <a:t>They help start more face-to-face small groups.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24"/>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9" name="Google Shape;259;p24"/>
          <p:cNvSpPr txBox="1"/>
          <p:nvPr/>
        </p:nvSpPr>
        <p:spPr>
          <a:xfrm>
            <a:off x="1143001" y="2377117"/>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THE STRATEGY</a:t>
            </a:r>
            <a:endParaRPr b="0" i="0" sz="1400" u="none" cap="none" strike="noStrike">
              <a:solidFill>
                <a:srgbClr val="000000"/>
              </a:solidFill>
              <a:latin typeface="Arial"/>
              <a:ea typeface="Arial"/>
              <a:cs typeface="Arial"/>
              <a:sym typeface="Arial"/>
            </a:endParaRPr>
          </a:p>
        </p:txBody>
      </p:sp>
      <p:sp>
        <p:nvSpPr>
          <p:cNvPr id="260" name="Google Shape;260;p24"/>
          <p:cNvSpPr txBox="1"/>
          <p:nvPr/>
        </p:nvSpPr>
        <p:spPr>
          <a:xfrm>
            <a:off x="822888" y="4846870"/>
            <a:ext cx="11155800" cy="861900"/>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Clr>
                <a:srgbClr val="000000"/>
              </a:buClr>
              <a:buSzPts val="5600"/>
              <a:buFont typeface="Arial"/>
              <a:buNone/>
            </a:pPr>
            <a:r>
              <a:rPr b="1" i="0" lang="en" sz="5600" u="none" cap="none" strike="noStrike">
                <a:solidFill>
                  <a:srgbClr val="F4F7FC"/>
                </a:solidFill>
                <a:latin typeface="Arial"/>
                <a:ea typeface="Arial"/>
                <a:cs typeface="Arial"/>
                <a:sym typeface="Arial"/>
              </a:rPr>
              <a:t>On-demand, or in real time.</a:t>
            </a:r>
            <a:endParaRPr b="0" i="0" sz="1400" u="none" cap="none" strike="noStrike">
              <a:solidFill>
                <a:srgbClr val="000000"/>
              </a:solidFill>
              <a:latin typeface="Arial"/>
              <a:ea typeface="Arial"/>
              <a:cs typeface="Arial"/>
              <a:sym typeface="Arial"/>
            </a:endParaRPr>
          </a:p>
        </p:txBody>
      </p:sp>
      <p:sp>
        <p:nvSpPr>
          <p:cNvPr id="261" name="Google Shape;261;p24"/>
          <p:cNvSpPr txBox="1"/>
          <p:nvPr/>
        </p:nvSpPr>
        <p:spPr>
          <a:xfrm>
            <a:off x="914400" y="7240640"/>
            <a:ext cx="10332600" cy="24492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Groups can watch a study individually on their own time, or together live. People are opinionated about technology — and that's okay. Meet them where they're comfortable.</a:t>
            </a:r>
            <a:endParaRPr b="0" i="0" sz="1400" u="none" cap="none" strike="noStrike">
              <a:solidFill>
                <a:srgbClr val="000000"/>
              </a:solidFill>
              <a:latin typeface="Arial"/>
              <a:ea typeface="Arial"/>
              <a:cs typeface="Arial"/>
              <a:sym typeface="Arial"/>
            </a:endParaRPr>
          </a:p>
        </p:txBody>
      </p:sp>
      <p:sp>
        <p:nvSpPr>
          <p:cNvPr id="262" name="Google Shape;262;p24"/>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3" name="Google Shape;263;p24"/>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THE 4TH SPACE</a:t>
            </a:r>
            <a:endParaRPr b="0" i="0" sz="1400" u="none" cap="none" strike="noStrike">
              <a:solidFill>
                <a:srgbClr val="000000"/>
              </a:solidFill>
              <a:latin typeface="Arial"/>
              <a:ea typeface="Arial"/>
              <a:cs typeface="Arial"/>
              <a:sym typeface="Arial"/>
            </a:endParaRPr>
          </a:p>
        </p:txBody>
      </p:sp>
      <p:sp>
        <p:nvSpPr>
          <p:cNvPr id="264" name="Google Shape;264;p24"/>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&amp; ONLINE GROUPS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25"/>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1" name="Google Shape;271;p25"/>
          <p:cNvSpPr txBox="1"/>
          <p:nvPr/>
        </p:nvSpPr>
        <p:spPr>
          <a:xfrm>
            <a:off x="1143001" y="2401617"/>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MEET THEM WHERE THEY'RE COMFORTABLE</a:t>
            </a:r>
            <a:endParaRPr b="0" i="0" sz="1400" u="none" cap="none" strike="noStrike">
              <a:solidFill>
                <a:srgbClr val="000000"/>
              </a:solidFill>
              <a:latin typeface="Arial"/>
              <a:ea typeface="Arial"/>
              <a:cs typeface="Arial"/>
              <a:sym typeface="Arial"/>
            </a:endParaRPr>
          </a:p>
        </p:txBody>
      </p:sp>
      <p:sp>
        <p:nvSpPr>
          <p:cNvPr id="272" name="Google Shape;272;p25"/>
          <p:cNvSpPr txBox="1"/>
          <p:nvPr/>
        </p:nvSpPr>
        <p:spPr>
          <a:xfrm>
            <a:off x="685800" y="4222565"/>
            <a:ext cx="11155800" cy="831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5400"/>
              <a:buFont typeface="Arial"/>
              <a:buNone/>
            </a:pPr>
            <a:r>
              <a:rPr b="1" i="0" lang="en" sz="5400" u="none" cap="none" strike="noStrike">
                <a:solidFill>
                  <a:schemeClr val="accent1"/>
                </a:solidFill>
                <a:latin typeface="Arial"/>
                <a:ea typeface="Arial"/>
                <a:cs typeface="Arial"/>
                <a:sym typeface="Arial"/>
              </a:rPr>
              <a:t>Move people up the ladder.</a:t>
            </a:r>
            <a:endParaRPr b="0" i="0" sz="1800" u="none" cap="none" strike="noStrike">
              <a:solidFill>
                <a:schemeClr val="accent1"/>
              </a:solidFill>
              <a:latin typeface="Arial"/>
              <a:ea typeface="Arial"/>
              <a:cs typeface="Arial"/>
              <a:sym typeface="Arial"/>
            </a:endParaRPr>
          </a:p>
        </p:txBody>
      </p:sp>
      <p:sp>
        <p:nvSpPr>
          <p:cNvPr id="273" name="Google Shape;273;p25"/>
          <p:cNvSpPr txBox="1"/>
          <p:nvPr/>
        </p:nvSpPr>
        <p:spPr>
          <a:xfrm>
            <a:off x="777300" y="5620280"/>
            <a:ext cx="11338500" cy="7542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900"/>
              <a:buFont typeface="Arial"/>
              <a:buNone/>
            </a:pPr>
            <a:r>
              <a:rPr b="1" i="0" lang="en" sz="4900" u="none" cap="none" strike="noStrike">
                <a:solidFill>
                  <a:srgbClr val="F4F7FC"/>
                </a:solidFill>
                <a:latin typeface="Arial"/>
                <a:ea typeface="Arial"/>
                <a:cs typeface="Arial"/>
                <a:sym typeface="Arial"/>
              </a:rPr>
              <a:t>Text</a:t>
            </a:r>
            <a:r>
              <a:rPr b="1" i="0" lang="en" sz="4900" u="none" cap="none" strike="noStrike">
                <a:solidFill>
                  <a:srgbClr val="4F86E9"/>
                </a:solidFill>
                <a:latin typeface="Arial"/>
                <a:ea typeface="Arial"/>
                <a:cs typeface="Arial"/>
                <a:sym typeface="Arial"/>
              </a:rPr>
              <a:t>→  </a:t>
            </a:r>
            <a:r>
              <a:rPr b="1" i="0" lang="en" sz="4900" u="none" cap="none" strike="noStrike">
                <a:solidFill>
                  <a:srgbClr val="F4F7FC"/>
                </a:solidFill>
                <a:latin typeface="Arial"/>
                <a:ea typeface="Arial"/>
                <a:cs typeface="Arial"/>
                <a:sym typeface="Arial"/>
              </a:rPr>
              <a:t>Audio</a:t>
            </a:r>
            <a:r>
              <a:rPr b="1" i="0" lang="en" sz="4900" u="none" cap="none" strike="noStrike">
                <a:solidFill>
                  <a:srgbClr val="4F86E9"/>
                </a:solidFill>
                <a:latin typeface="Arial"/>
                <a:ea typeface="Arial"/>
                <a:cs typeface="Arial"/>
                <a:sym typeface="Arial"/>
              </a:rPr>
              <a:t>→  </a:t>
            </a:r>
            <a:r>
              <a:rPr b="1" i="0" lang="en" sz="4900" u="none" cap="none" strike="noStrike">
                <a:solidFill>
                  <a:srgbClr val="F4F7FC"/>
                </a:solidFill>
                <a:latin typeface="Arial"/>
                <a:ea typeface="Arial"/>
                <a:cs typeface="Arial"/>
                <a:sym typeface="Arial"/>
              </a:rPr>
              <a:t>Video</a:t>
            </a:r>
            <a:r>
              <a:rPr b="1" i="0" lang="en" sz="4900" u="none" cap="none" strike="noStrike">
                <a:solidFill>
                  <a:srgbClr val="4F86E9"/>
                </a:solidFill>
                <a:latin typeface="Arial"/>
                <a:ea typeface="Arial"/>
                <a:cs typeface="Arial"/>
                <a:sym typeface="Arial"/>
              </a:rPr>
              <a:t>→  </a:t>
            </a:r>
            <a:r>
              <a:rPr b="1" i="0" lang="en" sz="4900" u="none" cap="none" strike="noStrike">
                <a:solidFill>
                  <a:srgbClr val="F4F7FC"/>
                </a:solidFill>
                <a:latin typeface="Arial"/>
                <a:ea typeface="Arial"/>
                <a:cs typeface="Arial"/>
                <a:sym typeface="Arial"/>
              </a:rPr>
              <a:t>Face-to-face</a:t>
            </a:r>
            <a:endParaRPr b="0" i="0" sz="100" u="none" cap="none" strike="noStrike">
              <a:solidFill>
                <a:srgbClr val="000000"/>
              </a:solidFill>
              <a:latin typeface="Arial"/>
              <a:ea typeface="Arial"/>
              <a:cs typeface="Arial"/>
              <a:sym typeface="Arial"/>
            </a:endParaRPr>
          </a:p>
        </p:txBody>
      </p:sp>
      <p:sp>
        <p:nvSpPr>
          <p:cNvPr id="274" name="Google Shape;274;p25"/>
          <p:cNvSpPr txBox="1"/>
          <p:nvPr/>
        </p:nvSpPr>
        <p:spPr>
          <a:xfrm>
            <a:off x="777300" y="7359313"/>
            <a:ext cx="10332600" cy="1496100"/>
          </a:xfrm>
          <a:prstGeom prst="rect">
            <a:avLst/>
          </a:prstGeom>
          <a:noFill/>
          <a:ln>
            <a:noFill/>
          </a:ln>
        </p:spPr>
        <p:txBody>
          <a:bodyPr anchorCtr="0" anchor="t" bIns="0" lIns="0" spcFirstLastPara="1" rIns="0" wrap="square" tIns="0">
            <a:spAutoFit/>
          </a:bodyPr>
          <a:lstStyle/>
          <a:p>
            <a:pPr indent="0" lvl="0" marL="0" marR="0" rtl="0" algn="l">
              <a:lnSpc>
                <a:spcPct val="112000"/>
              </a:lnSpc>
              <a:spcBef>
                <a:spcPts val="0"/>
              </a:spcBef>
              <a:spcAft>
                <a:spcPts val="0"/>
              </a:spcAft>
              <a:buClr>
                <a:srgbClr val="000000"/>
              </a:buClr>
              <a:buSzPts val="3000"/>
              <a:buFont typeface="Arial"/>
              <a:buNone/>
            </a:pPr>
            <a:r>
              <a:rPr b="0" i="0" lang="en" sz="3000" u="none" cap="none" strike="noStrike">
                <a:solidFill>
                  <a:srgbClr val="B9C6E0"/>
                </a:solidFill>
                <a:latin typeface="Arial"/>
                <a:ea typeface="Arial"/>
                <a:cs typeface="Arial"/>
                <a:sym typeface="Arial"/>
              </a:rPr>
              <a:t>Each step is a little more vulnerable — and a little more connected. Start wherever someone is willing, and gently move up.</a:t>
            </a:r>
            <a:endParaRPr b="0" i="0" sz="1400" u="none" cap="none" strike="noStrike">
              <a:solidFill>
                <a:srgbClr val="000000"/>
              </a:solidFill>
              <a:latin typeface="Arial"/>
              <a:ea typeface="Arial"/>
              <a:cs typeface="Arial"/>
              <a:sym typeface="Arial"/>
            </a:endParaRPr>
          </a:p>
        </p:txBody>
      </p:sp>
      <p:sp>
        <p:nvSpPr>
          <p:cNvPr id="275" name="Google Shape;275;p25"/>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6" name="Google Shape;276;p25"/>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THE 4TH SPACE</a:t>
            </a:r>
            <a:endParaRPr b="0" i="0" sz="1400" u="none" cap="none" strike="noStrike">
              <a:solidFill>
                <a:srgbClr val="000000"/>
              </a:solidFill>
              <a:latin typeface="Arial"/>
              <a:ea typeface="Arial"/>
              <a:cs typeface="Arial"/>
              <a:sym typeface="Arial"/>
            </a:endParaRPr>
          </a:p>
        </p:txBody>
      </p:sp>
      <p:sp>
        <p:nvSpPr>
          <p:cNvPr id="277" name="Google Shape;277;p25"/>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&amp; ONLINE GROUPS</a:t>
            </a:r>
            <a:endParaRPr b="0" i="0" sz="1400" u="none" cap="none" strike="noStrike">
              <a:solidFill>
                <a:srgbClr val="000000"/>
              </a:solidFill>
              <a:latin typeface="Arial"/>
              <a:ea typeface="Arial"/>
              <a:cs typeface="Arial"/>
              <a:sym typeface="Arial"/>
            </a:endParaRPr>
          </a:p>
        </p:txBody>
      </p:sp>
      <p:pic>
        <p:nvPicPr>
          <p:cNvPr id="278" name="Google Shape;278;p25" title="Screenshot 2026-07-14 at 2.01.09 PM.png"/>
          <p:cNvPicPr preferRelativeResize="0"/>
          <p:nvPr/>
        </p:nvPicPr>
        <p:blipFill rotWithShape="1">
          <a:blip r:embed="rId3">
            <a:alphaModFix/>
          </a:blip>
          <a:srcRect b="0" l="0" r="0" t="0"/>
          <a:stretch/>
        </p:blipFill>
        <p:spPr>
          <a:xfrm>
            <a:off x="2059650" y="9840275"/>
            <a:ext cx="8408100" cy="35515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26"/>
          <p:cNvSpPr/>
          <p:nvPr/>
        </p:nvSpPr>
        <p:spPr>
          <a:xfrm>
            <a:off x="-45745" y="-45745"/>
            <a:ext cx="12893100" cy="1655070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5" name="Google Shape;285;p26"/>
          <p:cNvSpPr txBox="1"/>
          <p:nvPr/>
        </p:nvSpPr>
        <p:spPr>
          <a:xfrm>
            <a:off x="1143001" y="229214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EVERY GROUP NEEDS TWO</a:t>
            </a:r>
            <a:endParaRPr b="0" i="0" sz="1400" u="none" cap="none" strike="noStrike">
              <a:solidFill>
                <a:srgbClr val="000000"/>
              </a:solidFill>
              <a:latin typeface="Arial"/>
              <a:ea typeface="Arial"/>
              <a:cs typeface="Arial"/>
              <a:sym typeface="Arial"/>
            </a:endParaRPr>
          </a:p>
        </p:txBody>
      </p:sp>
      <p:sp>
        <p:nvSpPr>
          <p:cNvPr id="286" name="Google Shape;286;p26"/>
          <p:cNvSpPr txBox="1"/>
          <p:nvPr/>
        </p:nvSpPr>
        <p:spPr>
          <a:xfrm>
            <a:off x="731550" y="4256610"/>
            <a:ext cx="11338500" cy="800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5200"/>
              <a:buFont typeface="Arial"/>
              <a:buNone/>
            </a:pPr>
            <a:r>
              <a:rPr b="1" i="0" lang="en" sz="5200" u="none" cap="none" strike="noStrike">
                <a:solidFill>
                  <a:srgbClr val="F4F7FC"/>
                </a:solidFill>
                <a:latin typeface="Arial"/>
                <a:ea typeface="Arial"/>
                <a:cs typeface="Arial"/>
                <a:sym typeface="Arial"/>
              </a:rPr>
              <a:t>A home base and a meeting space.</a:t>
            </a:r>
            <a:endParaRPr b="0" i="0" sz="1400" u="none" cap="none" strike="noStrike">
              <a:solidFill>
                <a:srgbClr val="000000"/>
              </a:solidFill>
              <a:latin typeface="Arial"/>
              <a:ea typeface="Arial"/>
              <a:cs typeface="Arial"/>
              <a:sym typeface="Arial"/>
            </a:endParaRPr>
          </a:p>
        </p:txBody>
      </p:sp>
      <p:sp>
        <p:nvSpPr>
          <p:cNvPr id="287" name="Google Shape;287;p26"/>
          <p:cNvSpPr/>
          <p:nvPr/>
        </p:nvSpPr>
        <p:spPr>
          <a:xfrm>
            <a:off x="914375" y="5753100"/>
            <a:ext cx="5221200" cy="54900"/>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8" name="Google Shape;288;p26"/>
          <p:cNvSpPr txBox="1"/>
          <p:nvPr/>
        </p:nvSpPr>
        <p:spPr>
          <a:xfrm>
            <a:off x="914375" y="6073140"/>
            <a:ext cx="52122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HOME BASE</a:t>
            </a:r>
            <a:endParaRPr b="0" i="0" sz="1400" u="none" cap="none" strike="noStrike">
              <a:solidFill>
                <a:srgbClr val="000000"/>
              </a:solidFill>
              <a:latin typeface="Arial"/>
              <a:ea typeface="Arial"/>
              <a:cs typeface="Arial"/>
              <a:sym typeface="Arial"/>
            </a:endParaRPr>
          </a:p>
        </p:txBody>
      </p:sp>
      <p:sp>
        <p:nvSpPr>
          <p:cNvPr id="289" name="Google Shape;289;p26"/>
          <p:cNvSpPr txBox="1"/>
          <p:nvPr/>
        </p:nvSpPr>
        <p:spPr>
          <a:xfrm>
            <a:off x="914375" y="6713220"/>
            <a:ext cx="5212200" cy="4926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Where the group lives.</a:t>
            </a:r>
            <a:endParaRPr b="0" i="0" sz="1400" u="none" cap="none" strike="noStrike">
              <a:solidFill>
                <a:srgbClr val="000000"/>
              </a:solidFill>
              <a:latin typeface="Arial"/>
              <a:ea typeface="Arial"/>
              <a:cs typeface="Arial"/>
              <a:sym typeface="Arial"/>
            </a:endParaRPr>
          </a:p>
        </p:txBody>
      </p:sp>
      <p:sp>
        <p:nvSpPr>
          <p:cNvPr id="290" name="Google Shape;290;p26"/>
          <p:cNvSpPr txBox="1"/>
          <p:nvPr/>
        </p:nvSpPr>
        <p:spPr>
          <a:xfrm>
            <a:off x="914375" y="8862060"/>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91" name="Google Shape;291;p26"/>
          <p:cNvSpPr txBox="1"/>
          <p:nvPr/>
        </p:nvSpPr>
        <p:spPr>
          <a:xfrm>
            <a:off x="1417295" y="8880348"/>
            <a:ext cx="4709100" cy="6975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The always-on thread between meetings</a:t>
            </a:r>
            <a:endParaRPr b="0" i="0" sz="1400" u="none" cap="none" strike="noStrike">
              <a:solidFill>
                <a:srgbClr val="000000"/>
              </a:solidFill>
              <a:latin typeface="Arial"/>
              <a:ea typeface="Arial"/>
              <a:cs typeface="Arial"/>
              <a:sym typeface="Arial"/>
            </a:endParaRPr>
          </a:p>
        </p:txBody>
      </p:sp>
      <p:sp>
        <p:nvSpPr>
          <p:cNvPr id="292" name="Google Shape;292;p26"/>
          <p:cNvSpPr txBox="1"/>
          <p:nvPr/>
        </p:nvSpPr>
        <p:spPr>
          <a:xfrm>
            <a:off x="914375" y="10416540"/>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93" name="Google Shape;293;p26"/>
          <p:cNvSpPr txBox="1"/>
          <p:nvPr/>
        </p:nvSpPr>
        <p:spPr>
          <a:xfrm>
            <a:off x="1417295" y="10434828"/>
            <a:ext cx="4709100" cy="3387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Prayer, check-ins, encouragement</a:t>
            </a:r>
            <a:endParaRPr b="0" i="0" sz="1400" u="none" cap="none" strike="noStrike">
              <a:solidFill>
                <a:srgbClr val="000000"/>
              </a:solidFill>
              <a:latin typeface="Arial"/>
              <a:ea typeface="Arial"/>
              <a:cs typeface="Arial"/>
              <a:sym typeface="Arial"/>
            </a:endParaRPr>
          </a:p>
        </p:txBody>
      </p:sp>
      <p:sp>
        <p:nvSpPr>
          <p:cNvPr id="294" name="Google Shape;294;p26"/>
          <p:cNvSpPr txBox="1"/>
          <p:nvPr/>
        </p:nvSpPr>
        <p:spPr>
          <a:xfrm>
            <a:off x="914375" y="11971019"/>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95" name="Google Shape;295;p26"/>
          <p:cNvSpPr txBox="1"/>
          <p:nvPr/>
        </p:nvSpPr>
        <p:spPr>
          <a:xfrm>
            <a:off x="1417295" y="11989307"/>
            <a:ext cx="4709100" cy="6975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Facebook group, a text thread, WhatsApp</a:t>
            </a:r>
            <a:endParaRPr b="0" i="0" sz="1400" u="none" cap="none" strike="noStrike">
              <a:solidFill>
                <a:srgbClr val="000000"/>
              </a:solidFill>
              <a:latin typeface="Arial"/>
              <a:ea typeface="Arial"/>
              <a:cs typeface="Arial"/>
              <a:sym typeface="Arial"/>
            </a:endParaRPr>
          </a:p>
        </p:txBody>
      </p:sp>
      <p:sp>
        <p:nvSpPr>
          <p:cNvPr id="296" name="Google Shape;296;p26"/>
          <p:cNvSpPr/>
          <p:nvPr/>
        </p:nvSpPr>
        <p:spPr>
          <a:xfrm>
            <a:off x="6665951" y="5753100"/>
            <a:ext cx="5221200" cy="54900"/>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7" name="Google Shape;297;p26"/>
          <p:cNvSpPr txBox="1"/>
          <p:nvPr/>
        </p:nvSpPr>
        <p:spPr>
          <a:xfrm>
            <a:off x="6665951" y="6073140"/>
            <a:ext cx="52122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MEETING SPACE</a:t>
            </a:r>
            <a:endParaRPr b="0" i="0" sz="1400" u="none" cap="none" strike="noStrike">
              <a:solidFill>
                <a:srgbClr val="000000"/>
              </a:solidFill>
              <a:latin typeface="Arial"/>
              <a:ea typeface="Arial"/>
              <a:cs typeface="Arial"/>
              <a:sym typeface="Arial"/>
            </a:endParaRPr>
          </a:p>
        </p:txBody>
      </p:sp>
      <p:sp>
        <p:nvSpPr>
          <p:cNvPr id="298" name="Google Shape;298;p26"/>
          <p:cNvSpPr txBox="1"/>
          <p:nvPr/>
        </p:nvSpPr>
        <p:spPr>
          <a:xfrm>
            <a:off x="6665951" y="6713220"/>
            <a:ext cx="5212200" cy="4926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Where the group meets.</a:t>
            </a:r>
            <a:endParaRPr b="0" i="0" sz="1400" u="none" cap="none" strike="noStrike">
              <a:solidFill>
                <a:srgbClr val="000000"/>
              </a:solidFill>
              <a:latin typeface="Arial"/>
              <a:ea typeface="Arial"/>
              <a:cs typeface="Arial"/>
              <a:sym typeface="Arial"/>
            </a:endParaRPr>
          </a:p>
        </p:txBody>
      </p:sp>
      <p:sp>
        <p:nvSpPr>
          <p:cNvPr id="299" name="Google Shape;299;p26"/>
          <p:cNvSpPr txBox="1"/>
          <p:nvPr/>
        </p:nvSpPr>
        <p:spPr>
          <a:xfrm>
            <a:off x="6665951" y="8862060"/>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300" name="Google Shape;300;p26"/>
          <p:cNvSpPr txBox="1"/>
          <p:nvPr/>
        </p:nvSpPr>
        <p:spPr>
          <a:xfrm>
            <a:off x="7168871" y="8880348"/>
            <a:ext cx="4709100" cy="3387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The live, face-to-face gathering</a:t>
            </a:r>
            <a:endParaRPr b="0" i="0" sz="1400" u="none" cap="none" strike="noStrike">
              <a:solidFill>
                <a:srgbClr val="000000"/>
              </a:solidFill>
              <a:latin typeface="Arial"/>
              <a:ea typeface="Arial"/>
              <a:cs typeface="Arial"/>
              <a:sym typeface="Arial"/>
            </a:endParaRPr>
          </a:p>
        </p:txBody>
      </p:sp>
      <p:sp>
        <p:nvSpPr>
          <p:cNvPr id="301" name="Google Shape;301;p26"/>
          <p:cNvSpPr txBox="1"/>
          <p:nvPr/>
        </p:nvSpPr>
        <p:spPr>
          <a:xfrm>
            <a:off x="6665951" y="10416540"/>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302" name="Google Shape;302;p26"/>
          <p:cNvSpPr txBox="1"/>
          <p:nvPr/>
        </p:nvSpPr>
        <p:spPr>
          <a:xfrm>
            <a:off x="7168871" y="10434828"/>
            <a:ext cx="4709100" cy="3387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Real-time discussion and prayer</a:t>
            </a:r>
            <a:endParaRPr b="0" i="0" sz="1400" u="none" cap="none" strike="noStrike">
              <a:solidFill>
                <a:srgbClr val="000000"/>
              </a:solidFill>
              <a:latin typeface="Arial"/>
              <a:ea typeface="Arial"/>
              <a:cs typeface="Arial"/>
              <a:sym typeface="Arial"/>
            </a:endParaRPr>
          </a:p>
        </p:txBody>
      </p:sp>
      <p:sp>
        <p:nvSpPr>
          <p:cNvPr id="303" name="Google Shape;303;p26"/>
          <p:cNvSpPr txBox="1"/>
          <p:nvPr/>
        </p:nvSpPr>
        <p:spPr>
          <a:xfrm>
            <a:off x="6665951" y="11971019"/>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304" name="Google Shape;304;p26"/>
          <p:cNvSpPr txBox="1"/>
          <p:nvPr/>
        </p:nvSpPr>
        <p:spPr>
          <a:xfrm>
            <a:off x="7168871" y="11989307"/>
            <a:ext cx="4709100" cy="3387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Zoom, Skype, or Google Meet</a:t>
            </a:r>
            <a:endParaRPr b="0" i="0" sz="1400" u="none" cap="none" strike="noStrike">
              <a:solidFill>
                <a:srgbClr val="000000"/>
              </a:solidFill>
              <a:latin typeface="Arial"/>
              <a:ea typeface="Arial"/>
              <a:cs typeface="Arial"/>
              <a:sym typeface="Arial"/>
            </a:endParaRPr>
          </a:p>
        </p:txBody>
      </p:sp>
      <p:sp>
        <p:nvSpPr>
          <p:cNvPr id="305" name="Google Shape;305;p26"/>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6" name="Google Shape;306;p26"/>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THE 4TH SPACE</a:t>
            </a:r>
            <a:endParaRPr b="0" i="0" sz="1400" u="none" cap="none" strike="noStrike">
              <a:solidFill>
                <a:srgbClr val="000000"/>
              </a:solidFill>
              <a:latin typeface="Arial"/>
              <a:ea typeface="Arial"/>
              <a:cs typeface="Arial"/>
              <a:sym typeface="Arial"/>
            </a:endParaRPr>
          </a:p>
        </p:txBody>
      </p:sp>
      <p:sp>
        <p:nvSpPr>
          <p:cNvPr id="307" name="Google Shape;307;p26"/>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&amp; ONLINE GROUPS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27"/>
          <p:cNvSpPr/>
          <p:nvPr/>
        </p:nvSpPr>
        <p:spPr>
          <a:xfrm>
            <a:off x="-45745" y="-45745"/>
            <a:ext cx="12893100" cy="1655070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4" name="Google Shape;314;p27"/>
          <p:cNvSpPr txBox="1"/>
          <p:nvPr/>
        </p:nvSpPr>
        <p:spPr>
          <a:xfrm>
            <a:off x="1143001" y="166684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THE MEETING, STEP BY STEP</a:t>
            </a:r>
            <a:endParaRPr b="0" i="0" sz="1400" u="none" cap="none" strike="noStrike">
              <a:solidFill>
                <a:srgbClr val="000000"/>
              </a:solidFill>
              <a:latin typeface="Arial"/>
              <a:ea typeface="Arial"/>
              <a:cs typeface="Arial"/>
              <a:sym typeface="Arial"/>
            </a:endParaRPr>
          </a:p>
        </p:txBody>
      </p:sp>
      <p:sp>
        <p:nvSpPr>
          <p:cNvPr id="315" name="Google Shape;315;p27"/>
          <p:cNvSpPr txBox="1"/>
          <p:nvPr/>
        </p:nvSpPr>
        <p:spPr>
          <a:xfrm>
            <a:off x="822900" y="3225985"/>
            <a:ext cx="11155800" cy="831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5400"/>
              <a:buFont typeface="Arial"/>
              <a:buNone/>
            </a:pPr>
            <a:r>
              <a:rPr b="1" i="0" lang="en" sz="5400" u="none" cap="none" strike="noStrike">
                <a:solidFill>
                  <a:srgbClr val="F4F7FC"/>
                </a:solidFill>
                <a:latin typeface="Arial"/>
                <a:ea typeface="Arial"/>
                <a:cs typeface="Arial"/>
                <a:sym typeface="Arial"/>
              </a:rPr>
              <a:t>Anatomy of an online group.</a:t>
            </a:r>
            <a:endParaRPr b="0" i="0" sz="1400" u="none" cap="none" strike="noStrike">
              <a:solidFill>
                <a:srgbClr val="000000"/>
              </a:solidFill>
              <a:latin typeface="Arial"/>
              <a:ea typeface="Arial"/>
              <a:cs typeface="Arial"/>
              <a:sym typeface="Arial"/>
            </a:endParaRPr>
          </a:p>
        </p:txBody>
      </p:sp>
      <p:sp>
        <p:nvSpPr>
          <p:cNvPr id="316" name="Google Shape;316;p27"/>
          <p:cNvSpPr txBox="1"/>
          <p:nvPr/>
        </p:nvSpPr>
        <p:spPr>
          <a:xfrm>
            <a:off x="822900" y="4973135"/>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01</a:t>
            </a:r>
            <a:endParaRPr b="0" i="0" sz="1400" u="none" cap="none" strike="noStrike">
              <a:solidFill>
                <a:srgbClr val="000000"/>
              </a:solidFill>
              <a:latin typeface="Arial"/>
              <a:ea typeface="Arial"/>
              <a:cs typeface="Arial"/>
              <a:sym typeface="Arial"/>
            </a:endParaRPr>
          </a:p>
        </p:txBody>
      </p:sp>
      <p:sp>
        <p:nvSpPr>
          <p:cNvPr id="317" name="Google Shape;317;p27"/>
          <p:cNvSpPr txBox="1"/>
          <p:nvPr/>
        </p:nvSpPr>
        <p:spPr>
          <a:xfrm>
            <a:off x="2651700" y="4954847"/>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Welcome everyone</a:t>
            </a:r>
            <a:endParaRPr b="0" i="0" sz="1400" u="none" cap="none" strike="noStrike">
              <a:solidFill>
                <a:srgbClr val="000000"/>
              </a:solidFill>
              <a:latin typeface="Arial"/>
              <a:ea typeface="Arial"/>
              <a:cs typeface="Arial"/>
              <a:sym typeface="Arial"/>
            </a:endParaRPr>
          </a:p>
        </p:txBody>
      </p:sp>
      <p:sp>
        <p:nvSpPr>
          <p:cNvPr id="318" name="Google Shape;318;p27"/>
          <p:cNvSpPr txBox="1"/>
          <p:nvPr/>
        </p:nvSpPr>
        <p:spPr>
          <a:xfrm>
            <a:off x="822900" y="6680015"/>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02</a:t>
            </a:r>
            <a:endParaRPr b="0" i="0" sz="1400" u="none" cap="none" strike="noStrike">
              <a:solidFill>
                <a:srgbClr val="000000"/>
              </a:solidFill>
              <a:latin typeface="Arial"/>
              <a:ea typeface="Arial"/>
              <a:cs typeface="Arial"/>
              <a:sym typeface="Arial"/>
            </a:endParaRPr>
          </a:p>
        </p:txBody>
      </p:sp>
      <p:sp>
        <p:nvSpPr>
          <p:cNvPr id="319" name="Google Shape;319;p27"/>
          <p:cNvSpPr txBox="1"/>
          <p:nvPr/>
        </p:nvSpPr>
        <p:spPr>
          <a:xfrm>
            <a:off x="2651700" y="6661727"/>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Warm up the group</a:t>
            </a:r>
            <a:endParaRPr b="0" i="0" sz="1400" u="none" cap="none" strike="noStrike">
              <a:solidFill>
                <a:srgbClr val="000000"/>
              </a:solidFill>
              <a:latin typeface="Arial"/>
              <a:ea typeface="Arial"/>
              <a:cs typeface="Arial"/>
              <a:sym typeface="Arial"/>
            </a:endParaRPr>
          </a:p>
        </p:txBody>
      </p:sp>
      <p:sp>
        <p:nvSpPr>
          <p:cNvPr id="320" name="Google Shape;320;p27"/>
          <p:cNvSpPr txBox="1"/>
          <p:nvPr/>
        </p:nvSpPr>
        <p:spPr>
          <a:xfrm>
            <a:off x="822900" y="8386895"/>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03</a:t>
            </a:r>
            <a:endParaRPr b="0" i="0" sz="1400" u="none" cap="none" strike="noStrike">
              <a:solidFill>
                <a:srgbClr val="000000"/>
              </a:solidFill>
              <a:latin typeface="Arial"/>
              <a:ea typeface="Arial"/>
              <a:cs typeface="Arial"/>
              <a:sym typeface="Arial"/>
            </a:endParaRPr>
          </a:p>
        </p:txBody>
      </p:sp>
      <p:sp>
        <p:nvSpPr>
          <p:cNvPr id="321" name="Google Shape;321;p27"/>
          <p:cNvSpPr txBox="1"/>
          <p:nvPr/>
        </p:nvSpPr>
        <p:spPr>
          <a:xfrm>
            <a:off x="2651700" y="8368607"/>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Optional: watch the study</a:t>
            </a:r>
            <a:endParaRPr b="0" i="0" sz="1400" u="none" cap="none" strike="noStrike">
              <a:solidFill>
                <a:srgbClr val="000000"/>
              </a:solidFill>
              <a:latin typeface="Arial"/>
              <a:ea typeface="Arial"/>
              <a:cs typeface="Arial"/>
              <a:sym typeface="Arial"/>
            </a:endParaRPr>
          </a:p>
        </p:txBody>
      </p:sp>
      <p:sp>
        <p:nvSpPr>
          <p:cNvPr id="322" name="Google Shape;322;p27"/>
          <p:cNvSpPr txBox="1"/>
          <p:nvPr/>
        </p:nvSpPr>
        <p:spPr>
          <a:xfrm>
            <a:off x="822900" y="10093775"/>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04</a:t>
            </a:r>
            <a:endParaRPr b="0" i="0" sz="1400" u="none" cap="none" strike="noStrike">
              <a:solidFill>
                <a:srgbClr val="000000"/>
              </a:solidFill>
              <a:latin typeface="Arial"/>
              <a:ea typeface="Arial"/>
              <a:cs typeface="Arial"/>
              <a:sym typeface="Arial"/>
            </a:endParaRPr>
          </a:p>
        </p:txBody>
      </p:sp>
      <p:sp>
        <p:nvSpPr>
          <p:cNvPr id="323" name="Google Shape;323;p27"/>
          <p:cNvSpPr txBox="1"/>
          <p:nvPr/>
        </p:nvSpPr>
        <p:spPr>
          <a:xfrm>
            <a:off x="2651700" y="10075487"/>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Discuss the questions</a:t>
            </a:r>
            <a:endParaRPr b="0" i="0" sz="1400" u="none" cap="none" strike="noStrike">
              <a:solidFill>
                <a:srgbClr val="000000"/>
              </a:solidFill>
              <a:latin typeface="Arial"/>
              <a:ea typeface="Arial"/>
              <a:cs typeface="Arial"/>
              <a:sym typeface="Arial"/>
            </a:endParaRPr>
          </a:p>
        </p:txBody>
      </p:sp>
      <p:sp>
        <p:nvSpPr>
          <p:cNvPr id="324" name="Google Shape;324;p27"/>
          <p:cNvSpPr txBox="1"/>
          <p:nvPr/>
        </p:nvSpPr>
        <p:spPr>
          <a:xfrm>
            <a:off x="822900" y="11800655"/>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05</a:t>
            </a:r>
            <a:endParaRPr b="0" i="0" sz="1400" u="none" cap="none" strike="noStrike">
              <a:solidFill>
                <a:srgbClr val="000000"/>
              </a:solidFill>
              <a:latin typeface="Arial"/>
              <a:ea typeface="Arial"/>
              <a:cs typeface="Arial"/>
              <a:sym typeface="Arial"/>
            </a:endParaRPr>
          </a:p>
        </p:txBody>
      </p:sp>
      <p:sp>
        <p:nvSpPr>
          <p:cNvPr id="325" name="Google Shape;325;p27"/>
          <p:cNvSpPr txBox="1"/>
          <p:nvPr/>
        </p:nvSpPr>
        <p:spPr>
          <a:xfrm>
            <a:off x="2651700" y="11782367"/>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Share prayer requests</a:t>
            </a:r>
            <a:endParaRPr b="0" i="0" sz="1400" u="none" cap="none" strike="noStrike">
              <a:solidFill>
                <a:srgbClr val="000000"/>
              </a:solidFill>
              <a:latin typeface="Arial"/>
              <a:ea typeface="Arial"/>
              <a:cs typeface="Arial"/>
              <a:sym typeface="Arial"/>
            </a:endParaRPr>
          </a:p>
        </p:txBody>
      </p:sp>
      <p:sp>
        <p:nvSpPr>
          <p:cNvPr id="326" name="Google Shape;326;p27"/>
          <p:cNvSpPr txBox="1"/>
          <p:nvPr/>
        </p:nvSpPr>
        <p:spPr>
          <a:xfrm>
            <a:off x="822900" y="13507535"/>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06</a:t>
            </a:r>
            <a:endParaRPr b="0" i="0" sz="1400" u="none" cap="none" strike="noStrike">
              <a:solidFill>
                <a:srgbClr val="000000"/>
              </a:solidFill>
              <a:latin typeface="Arial"/>
              <a:ea typeface="Arial"/>
              <a:cs typeface="Arial"/>
              <a:sym typeface="Arial"/>
            </a:endParaRPr>
          </a:p>
        </p:txBody>
      </p:sp>
      <p:sp>
        <p:nvSpPr>
          <p:cNvPr id="327" name="Google Shape;327;p27"/>
          <p:cNvSpPr txBox="1"/>
          <p:nvPr/>
        </p:nvSpPr>
        <p:spPr>
          <a:xfrm>
            <a:off x="2651700" y="13489247"/>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End with prayer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28"/>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4" name="Google Shape;334;p28"/>
          <p:cNvSpPr txBox="1"/>
          <p:nvPr/>
        </p:nvSpPr>
        <p:spPr>
          <a:xfrm>
            <a:off x="1143001" y="193624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A REPEATABLE MODEL</a:t>
            </a:r>
            <a:endParaRPr b="0" i="0" sz="1400" u="none" cap="none" strike="noStrike">
              <a:solidFill>
                <a:srgbClr val="000000"/>
              </a:solidFill>
              <a:latin typeface="Arial"/>
              <a:ea typeface="Arial"/>
              <a:cs typeface="Arial"/>
              <a:sym typeface="Arial"/>
            </a:endParaRPr>
          </a:p>
        </p:txBody>
      </p:sp>
      <p:sp>
        <p:nvSpPr>
          <p:cNvPr id="335" name="Google Shape;335;p28"/>
          <p:cNvSpPr txBox="1"/>
          <p:nvPr/>
        </p:nvSpPr>
        <p:spPr>
          <a:xfrm>
            <a:off x="822963" y="3689720"/>
            <a:ext cx="11155800" cy="8619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5600"/>
              <a:buFont typeface="Arial"/>
              <a:buNone/>
            </a:pPr>
            <a:r>
              <a:rPr b="1" i="0" lang="en" sz="5600" u="none" cap="none" strike="noStrike">
                <a:solidFill>
                  <a:srgbClr val="F4F7FC"/>
                </a:solidFill>
                <a:latin typeface="Arial"/>
                <a:ea typeface="Arial"/>
                <a:cs typeface="Arial"/>
                <a:sym typeface="Arial"/>
              </a:rPr>
              <a:t>An easy way to launch groups.</a:t>
            </a:r>
            <a:endParaRPr b="0" i="0" sz="1400" u="none" cap="none" strike="noStrike">
              <a:solidFill>
                <a:srgbClr val="000000"/>
              </a:solidFill>
              <a:latin typeface="Arial"/>
              <a:ea typeface="Arial"/>
              <a:cs typeface="Arial"/>
              <a:sym typeface="Arial"/>
            </a:endParaRPr>
          </a:p>
        </p:txBody>
      </p:sp>
      <p:sp>
        <p:nvSpPr>
          <p:cNvPr id="336" name="Google Shape;336;p28"/>
          <p:cNvSpPr txBox="1"/>
          <p:nvPr/>
        </p:nvSpPr>
        <p:spPr>
          <a:xfrm>
            <a:off x="822963" y="5270556"/>
            <a:ext cx="10332600" cy="18174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You don't need a perfect system to start. Here's a simple 4-to-6-week model that turns one big room into several self-sustaining groups.</a:t>
            </a:r>
            <a:endParaRPr b="0" i="0" sz="1400" u="none" cap="none" strike="noStrike">
              <a:solidFill>
                <a:srgbClr val="000000"/>
              </a:solidFill>
              <a:latin typeface="Arial"/>
              <a:ea typeface="Arial"/>
              <a:cs typeface="Arial"/>
              <a:sym typeface="Arial"/>
            </a:endParaRPr>
          </a:p>
        </p:txBody>
      </p:sp>
      <p:sp>
        <p:nvSpPr>
          <p:cNvPr id="337" name="Google Shape;337;p28"/>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8" name="Google Shape;338;p28"/>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THE 4TH SPACE</a:t>
            </a:r>
            <a:endParaRPr b="0" i="0" sz="1400" u="none" cap="none" strike="noStrike">
              <a:solidFill>
                <a:srgbClr val="000000"/>
              </a:solidFill>
              <a:latin typeface="Arial"/>
              <a:ea typeface="Arial"/>
              <a:cs typeface="Arial"/>
              <a:sym typeface="Arial"/>
            </a:endParaRPr>
          </a:p>
        </p:txBody>
      </p:sp>
      <p:sp>
        <p:nvSpPr>
          <p:cNvPr id="339" name="Google Shape;339;p28"/>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&amp; ONLINE GROUPS</a:t>
            </a:r>
            <a:endParaRPr b="0" i="0" sz="1400" u="none" cap="none" strike="noStrike">
              <a:solidFill>
                <a:srgbClr val="000000"/>
              </a:solidFill>
              <a:latin typeface="Arial"/>
              <a:ea typeface="Arial"/>
              <a:cs typeface="Arial"/>
              <a:sym typeface="Arial"/>
            </a:endParaRPr>
          </a:p>
        </p:txBody>
      </p:sp>
      <p:pic>
        <p:nvPicPr>
          <p:cNvPr id="340" name="Google Shape;340;p28" title="Screenshot 2026-07-14 at 2.00.15 PM.png"/>
          <p:cNvPicPr preferRelativeResize="0"/>
          <p:nvPr/>
        </p:nvPicPr>
        <p:blipFill rotWithShape="1">
          <a:blip r:embed="rId3">
            <a:alphaModFix/>
          </a:blip>
          <a:srcRect b="0" l="0" r="0" t="0"/>
          <a:stretch/>
        </p:blipFill>
        <p:spPr>
          <a:xfrm>
            <a:off x="2047200" y="8271125"/>
            <a:ext cx="8707210" cy="4970074"/>
          </a:xfrm>
          <a:prstGeom prst="rect">
            <a:avLst/>
          </a:prstGeom>
          <a:solidFill>
            <a:srgbClr val="0F1B33"/>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29"/>
          <p:cNvSpPr/>
          <p:nvPr/>
        </p:nvSpPr>
        <p:spPr>
          <a:xfrm>
            <a:off x="-45745" y="-45745"/>
            <a:ext cx="12893100" cy="1655070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7" name="Google Shape;347;p29"/>
          <p:cNvSpPr txBox="1"/>
          <p:nvPr/>
        </p:nvSpPr>
        <p:spPr>
          <a:xfrm>
            <a:off x="1143001" y="164234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THE 4–6 WEEK PLAYBOOK</a:t>
            </a:r>
            <a:endParaRPr b="0" i="0" sz="1400" u="none" cap="none" strike="noStrike">
              <a:solidFill>
                <a:srgbClr val="000000"/>
              </a:solidFill>
              <a:latin typeface="Arial"/>
              <a:ea typeface="Arial"/>
              <a:cs typeface="Arial"/>
              <a:sym typeface="Arial"/>
            </a:endParaRPr>
          </a:p>
        </p:txBody>
      </p:sp>
      <p:sp>
        <p:nvSpPr>
          <p:cNvPr id="348" name="Google Shape;348;p29"/>
          <p:cNvSpPr txBox="1"/>
          <p:nvPr/>
        </p:nvSpPr>
        <p:spPr>
          <a:xfrm>
            <a:off x="822900" y="3242310"/>
            <a:ext cx="11155800" cy="831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5400"/>
              <a:buFont typeface="Arial"/>
              <a:buNone/>
            </a:pPr>
            <a:r>
              <a:rPr b="1" i="0" lang="en" sz="5400" u="none" cap="none" strike="noStrike">
                <a:solidFill>
                  <a:srgbClr val="F4F7FC"/>
                </a:solidFill>
                <a:latin typeface="Arial"/>
                <a:ea typeface="Arial"/>
                <a:cs typeface="Arial"/>
                <a:sym typeface="Arial"/>
              </a:rPr>
              <a:t>Run the play.</a:t>
            </a:r>
            <a:endParaRPr b="0" i="0" sz="1400" u="none" cap="none" strike="noStrike">
              <a:solidFill>
                <a:srgbClr val="000000"/>
              </a:solidFill>
              <a:latin typeface="Arial"/>
              <a:ea typeface="Arial"/>
              <a:cs typeface="Arial"/>
              <a:sym typeface="Arial"/>
            </a:endParaRPr>
          </a:p>
        </p:txBody>
      </p:sp>
      <p:sp>
        <p:nvSpPr>
          <p:cNvPr id="349" name="Google Shape;349;p29"/>
          <p:cNvSpPr txBox="1"/>
          <p:nvPr/>
        </p:nvSpPr>
        <p:spPr>
          <a:xfrm>
            <a:off x="914400" y="4853940"/>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01</a:t>
            </a:r>
            <a:endParaRPr b="0" i="0" sz="1400" u="none" cap="none" strike="noStrike">
              <a:solidFill>
                <a:srgbClr val="000000"/>
              </a:solidFill>
              <a:latin typeface="Arial"/>
              <a:ea typeface="Arial"/>
              <a:cs typeface="Arial"/>
              <a:sym typeface="Arial"/>
            </a:endParaRPr>
          </a:p>
        </p:txBody>
      </p:sp>
      <p:sp>
        <p:nvSpPr>
          <p:cNvPr id="350" name="Google Shape;350;p29"/>
          <p:cNvSpPr txBox="1"/>
          <p:nvPr/>
        </p:nvSpPr>
        <p:spPr>
          <a:xfrm>
            <a:off x="2743200" y="4835652"/>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Gather a large group (~30)</a:t>
            </a:r>
            <a:endParaRPr b="0" i="0" sz="1400" u="none" cap="none" strike="noStrike">
              <a:solidFill>
                <a:srgbClr val="000000"/>
              </a:solidFill>
              <a:latin typeface="Arial"/>
              <a:ea typeface="Arial"/>
              <a:cs typeface="Arial"/>
              <a:sym typeface="Arial"/>
            </a:endParaRPr>
          </a:p>
        </p:txBody>
      </p:sp>
      <p:sp>
        <p:nvSpPr>
          <p:cNvPr id="351" name="Google Shape;351;p29"/>
          <p:cNvSpPr txBox="1"/>
          <p:nvPr/>
        </p:nvSpPr>
        <p:spPr>
          <a:xfrm>
            <a:off x="2743200" y="5512307"/>
            <a:ext cx="9418200" cy="3078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rgbClr val="000000"/>
              </a:buClr>
              <a:buSzPts val="2000"/>
              <a:buFont typeface="Arial"/>
              <a:buNone/>
            </a:pPr>
            <a:r>
              <a:rPr b="0" i="0" lang="en" sz="2000" u="none" cap="none" strike="noStrike">
                <a:solidFill>
                  <a:srgbClr val="B9C6E0"/>
                </a:solidFill>
                <a:latin typeface="Arial"/>
                <a:ea typeface="Arial"/>
                <a:cs typeface="Arial"/>
                <a:sym typeface="Arial"/>
              </a:rPr>
              <a:t>Open it up and let people pour in.</a:t>
            </a:r>
            <a:endParaRPr b="0" i="0" sz="1400" u="none" cap="none" strike="noStrike">
              <a:solidFill>
                <a:srgbClr val="000000"/>
              </a:solidFill>
              <a:latin typeface="Arial"/>
              <a:ea typeface="Arial"/>
              <a:cs typeface="Arial"/>
              <a:sym typeface="Arial"/>
            </a:endParaRPr>
          </a:p>
        </p:txBody>
      </p:sp>
      <p:sp>
        <p:nvSpPr>
          <p:cNvPr id="352" name="Google Shape;352;p29"/>
          <p:cNvSpPr txBox="1"/>
          <p:nvPr/>
        </p:nvSpPr>
        <p:spPr>
          <a:xfrm>
            <a:off x="914400" y="6865620"/>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02</a:t>
            </a:r>
            <a:endParaRPr b="0" i="0" sz="1400" u="none" cap="none" strike="noStrike">
              <a:solidFill>
                <a:srgbClr val="000000"/>
              </a:solidFill>
              <a:latin typeface="Arial"/>
              <a:ea typeface="Arial"/>
              <a:cs typeface="Arial"/>
              <a:sym typeface="Arial"/>
            </a:endParaRPr>
          </a:p>
        </p:txBody>
      </p:sp>
      <p:sp>
        <p:nvSpPr>
          <p:cNvPr id="353" name="Google Shape;353;p29"/>
          <p:cNvSpPr txBox="1"/>
          <p:nvPr/>
        </p:nvSpPr>
        <p:spPr>
          <a:xfrm>
            <a:off x="2743200" y="6847332"/>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Two weeks to join, then close it</a:t>
            </a:r>
            <a:endParaRPr b="0" i="0" sz="1400" u="none" cap="none" strike="noStrike">
              <a:solidFill>
                <a:srgbClr val="000000"/>
              </a:solidFill>
              <a:latin typeface="Arial"/>
              <a:ea typeface="Arial"/>
              <a:cs typeface="Arial"/>
              <a:sym typeface="Arial"/>
            </a:endParaRPr>
          </a:p>
        </p:txBody>
      </p:sp>
      <p:sp>
        <p:nvSpPr>
          <p:cNvPr id="354" name="Google Shape;354;p29"/>
          <p:cNvSpPr txBox="1"/>
          <p:nvPr/>
        </p:nvSpPr>
        <p:spPr>
          <a:xfrm>
            <a:off x="2743200" y="7523988"/>
            <a:ext cx="9418200" cy="3078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rgbClr val="000000"/>
              </a:buClr>
              <a:buSzPts val="2000"/>
              <a:buFont typeface="Arial"/>
              <a:buNone/>
            </a:pPr>
            <a:r>
              <a:rPr b="0" i="0" lang="en" sz="2000" u="none" cap="none" strike="noStrike">
                <a:solidFill>
                  <a:srgbClr val="B9C6E0"/>
                </a:solidFill>
                <a:latin typeface="Arial"/>
                <a:ea typeface="Arial"/>
                <a:cs typeface="Arial"/>
                <a:sym typeface="Arial"/>
              </a:rPr>
              <a:t>Lock the WhatsApp group so it becomes a real community.</a:t>
            </a:r>
            <a:endParaRPr b="0" i="0" sz="1400" u="none" cap="none" strike="noStrike">
              <a:solidFill>
                <a:srgbClr val="000000"/>
              </a:solidFill>
              <a:latin typeface="Arial"/>
              <a:ea typeface="Arial"/>
              <a:cs typeface="Arial"/>
              <a:sym typeface="Arial"/>
            </a:endParaRPr>
          </a:p>
        </p:txBody>
      </p:sp>
      <p:sp>
        <p:nvSpPr>
          <p:cNvPr id="355" name="Google Shape;355;p29"/>
          <p:cNvSpPr txBox="1"/>
          <p:nvPr/>
        </p:nvSpPr>
        <p:spPr>
          <a:xfrm>
            <a:off x="914400" y="8877300"/>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03</a:t>
            </a:r>
            <a:endParaRPr b="0" i="0" sz="1400" u="none" cap="none" strike="noStrike">
              <a:solidFill>
                <a:srgbClr val="000000"/>
              </a:solidFill>
              <a:latin typeface="Arial"/>
              <a:ea typeface="Arial"/>
              <a:cs typeface="Arial"/>
              <a:sym typeface="Arial"/>
            </a:endParaRPr>
          </a:p>
        </p:txBody>
      </p:sp>
      <p:sp>
        <p:nvSpPr>
          <p:cNvPr id="356" name="Google Shape;356;p29"/>
          <p:cNvSpPr txBox="1"/>
          <p:nvPr/>
        </p:nvSpPr>
        <p:spPr>
          <a:xfrm>
            <a:off x="2743200" y="8859012"/>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Meet weekly on Zoom</a:t>
            </a:r>
            <a:endParaRPr b="0" i="0" sz="1400" u="none" cap="none" strike="noStrike">
              <a:solidFill>
                <a:srgbClr val="000000"/>
              </a:solidFill>
              <a:latin typeface="Arial"/>
              <a:ea typeface="Arial"/>
              <a:cs typeface="Arial"/>
              <a:sym typeface="Arial"/>
            </a:endParaRPr>
          </a:p>
        </p:txBody>
      </p:sp>
      <p:sp>
        <p:nvSpPr>
          <p:cNvPr id="357" name="Google Shape;357;p29"/>
          <p:cNvSpPr txBox="1"/>
          <p:nvPr/>
        </p:nvSpPr>
        <p:spPr>
          <a:xfrm>
            <a:off x="2743200" y="9535668"/>
            <a:ext cx="9418200" cy="3078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rgbClr val="000000"/>
              </a:buClr>
              <a:buSzPts val="2000"/>
              <a:buFont typeface="Arial"/>
              <a:buNone/>
            </a:pPr>
            <a:r>
              <a:rPr b="0" i="0" lang="en" sz="2000" u="none" cap="none" strike="noStrike">
                <a:solidFill>
                  <a:srgbClr val="B9C6E0"/>
                </a:solidFill>
                <a:latin typeface="Arial"/>
                <a:ea typeface="Arial"/>
                <a:cs typeface="Arial"/>
                <a:sym typeface="Arial"/>
              </a:rPr>
              <a:t>Use breakout rooms once you're past about fifteen people.</a:t>
            </a:r>
            <a:endParaRPr b="0" i="0" sz="1400" u="none" cap="none" strike="noStrike">
              <a:solidFill>
                <a:srgbClr val="000000"/>
              </a:solidFill>
              <a:latin typeface="Arial"/>
              <a:ea typeface="Arial"/>
              <a:cs typeface="Arial"/>
              <a:sym typeface="Arial"/>
            </a:endParaRPr>
          </a:p>
        </p:txBody>
      </p:sp>
      <p:sp>
        <p:nvSpPr>
          <p:cNvPr id="358" name="Google Shape;358;p29"/>
          <p:cNvSpPr txBox="1"/>
          <p:nvPr/>
        </p:nvSpPr>
        <p:spPr>
          <a:xfrm>
            <a:off x="914400" y="10888980"/>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04</a:t>
            </a:r>
            <a:endParaRPr b="0" i="0" sz="1400" u="none" cap="none" strike="noStrike">
              <a:solidFill>
                <a:srgbClr val="000000"/>
              </a:solidFill>
              <a:latin typeface="Arial"/>
              <a:ea typeface="Arial"/>
              <a:cs typeface="Arial"/>
              <a:sym typeface="Arial"/>
            </a:endParaRPr>
          </a:p>
        </p:txBody>
      </p:sp>
      <p:sp>
        <p:nvSpPr>
          <p:cNvPr id="359" name="Google Shape;359;p29"/>
          <p:cNvSpPr txBox="1"/>
          <p:nvPr/>
        </p:nvSpPr>
        <p:spPr>
          <a:xfrm>
            <a:off x="2743200" y="10870692"/>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Keep talking midweek</a:t>
            </a:r>
            <a:endParaRPr b="0" i="0" sz="1400" u="none" cap="none" strike="noStrike">
              <a:solidFill>
                <a:srgbClr val="000000"/>
              </a:solidFill>
              <a:latin typeface="Arial"/>
              <a:ea typeface="Arial"/>
              <a:cs typeface="Arial"/>
              <a:sym typeface="Arial"/>
            </a:endParaRPr>
          </a:p>
        </p:txBody>
      </p:sp>
      <p:sp>
        <p:nvSpPr>
          <p:cNvPr id="360" name="Google Shape;360;p29"/>
          <p:cNvSpPr txBox="1"/>
          <p:nvPr/>
        </p:nvSpPr>
        <p:spPr>
          <a:xfrm>
            <a:off x="2743200" y="11547348"/>
            <a:ext cx="9418200" cy="3078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rgbClr val="000000"/>
              </a:buClr>
              <a:buSzPts val="2000"/>
              <a:buFont typeface="Arial"/>
              <a:buNone/>
            </a:pPr>
            <a:r>
              <a:rPr b="0" i="0" lang="en" sz="2000" u="none" cap="none" strike="noStrike">
                <a:solidFill>
                  <a:srgbClr val="B9C6E0"/>
                </a:solidFill>
                <a:latin typeface="Arial"/>
                <a:ea typeface="Arial"/>
                <a:cs typeface="Arial"/>
                <a:sym typeface="Arial"/>
              </a:rPr>
              <a:t>Ask questions in the WhatsApp group between meetings.</a:t>
            </a:r>
            <a:endParaRPr b="0" i="0" sz="1400" u="none" cap="none" strike="noStrike">
              <a:solidFill>
                <a:srgbClr val="000000"/>
              </a:solidFill>
              <a:latin typeface="Arial"/>
              <a:ea typeface="Arial"/>
              <a:cs typeface="Arial"/>
              <a:sym typeface="Arial"/>
            </a:endParaRPr>
          </a:p>
        </p:txBody>
      </p:sp>
      <p:sp>
        <p:nvSpPr>
          <p:cNvPr id="361" name="Google Shape;361;p29"/>
          <p:cNvSpPr txBox="1"/>
          <p:nvPr/>
        </p:nvSpPr>
        <p:spPr>
          <a:xfrm>
            <a:off x="914400" y="12900659"/>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05</a:t>
            </a:r>
            <a:endParaRPr b="0" i="0" sz="1400" u="none" cap="none" strike="noStrike">
              <a:solidFill>
                <a:srgbClr val="000000"/>
              </a:solidFill>
              <a:latin typeface="Arial"/>
              <a:ea typeface="Arial"/>
              <a:cs typeface="Arial"/>
              <a:sym typeface="Arial"/>
            </a:endParaRPr>
          </a:p>
        </p:txBody>
      </p:sp>
      <p:sp>
        <p:nvSpPr>
          <p:cNvPr id="362" name="Google Shape;362;p29"/>
          <p:cNvSpPr txBox="1"/>
          <p:nvPr/>
        </p:nvSpPr>
        <p:spPr>
          <a:xfrm>
            <a:off x="2743200" y="12882372"/>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Pitch them to keep going</a:t>
            </a:r>
            <a:endParaRPr b="0" i="0" sz="1400" u="none" cap="none" strike="noStrike">
              <a:solidFill>
                <a:srgbClr val="000000"/>
              </a:solidFill>
              <a:latin typeface="Arial"/>
              <a:ea typeface="Arial"/>
              <a:cs typeface="Arial"/>
              <a:sym typeface="Arial"/>
            </a:endParaRPr>
          </a:p>
        </p:txBody>
      </p:sp>
      <p:sp>
        <p:nvSpPr>
          <p:cNvPr id="363" name="Google Shape;363;p29"/>
          <p:cNvSpPr txBox="1"/>
          <p:nvPr/>
        </p:nvSpPr>
        <p:spPr>
          <a:xfrm>
            <a:off x="2743200" y="13559028"/>
            <a:ext cx="9418200" cy="3078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rgbClr val="000000"/>
              </a:buClr>
              <a:buSzPts val="2000"/>
              <a:buFont typeface="Arial"/>
              <a:buNone/>
            </a:pPr>
            <a:r>
              <a:rPr b="0" i="0" lang="en" sz="2000" u="none" cap="none" strike="noStrike">
                <a:solidFill>
                  <a:srgbClr val="B9C6E0"/>
                </a:solidFill>
                <a:latin typeface="Arial"/>
                <a:ea typeface="Arial"/>
                <a:cs typeface="Arial"/>
                <a:sym typeface="Arial"/>
              </a:rPr>
              <a:t>At the end, send them out to keep meeting on their own.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30"/>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0" name="Google Shape;370;p30"/>
          <p:cNvSpPr txBox="1"/>
          <p:nvPr/>
        </p:nvSpPr>
        <p:spPr>
          <a:xfrm>
            <a:off x="1143001" y="200974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THE CHALLENGE</a:t>
            </a:r>
            <a:endParaRPr b="0" i="0" sz="1400" u="none" cap="none" strike="noStrike">
              <a:solidFill>
                <a:srgbClr val="000000"/>
              </a:solidFill>
              <a:latin typeface="Arial"/>
              <a:ea typeface="Arial"/>
              <a:cs typeface="Arial"/>
              <a:sym typeface="Arial"/>
            </a:endParaRPr>
          </a:p>
        </p:txBody>
      </p:sp>
      <p:sp>
        <p:nvSpPr>
          <p:cNvPr id="371" name="Google Shape;371;p30"/>
          <p:cNvSpPr txBox="1"/>
          <p:nvPr/>
        </p:nvSpPr>
        <p:spPr>
          <a:xfrm>
            <a:off x="4937700" y="3170815"/>
            <a:ext cx="2743200" cy="2308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5000"/>
              <a:buFont typeface="Arial"/>
              <a:buNone/>
            </a:pPr>
            <a:r>
              <a:rPr b="1" i="0" lang="en" sz="150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372" name="Google Shape;372;p30"/>
          <p:cNvSpPr txBox="1"/>
          <p:nvPr/>
        </p:nvSpPr>
        <p:spPr>
          <a:xfrm>
            <a:off x="822900" y="5479630"/>
            <a:ext cx="11155800" cy="1989900"/>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Clr>
                <a:srgbClr val="000000"/>
              </a:buClr>
              <a:buSzPts val="6400"/>
              <a:buFont typeface="Arial"/>
              <a:buNone/>
            </a:pPr>
            <a:r>
              <a:rPr b="1" i="0" lang="en" sz="6400" u="none" cap="none" strike="noStrike">
                <a:solidFill>
                  <a:srgbClr val="F4F7FC"/>
                </a:solidFill>
                <a:latin typeface="Arial"/>
                <a:ea typeface="Arial"/>
                <a:cs typeface="Arial"/>
                <a:sym typeface="Arial"/>
              </a:rPr>
              <a:t>Can you test this </a:t>
            </a:r>
            <a:endParaRPr b="1" i="0" sz="6400" u="none" cap="none" strike="noStrike">
              <a:solidFill>
                <a:srgbClr val="F4F7FC"/>
              </a:solidFill>
              <a:latin typeface="Arial"/>
              <a:ea typeface="Arial"/>
              <a:cs typeface="Arial"/>
              <a:sym typeface="Arial"/>
            </a:endParaRPr>
          </a:p>
          <a:p>
            <a:pPr indent="0" lvl="0" marL="0" marR="0" rtl="0" algn="ctr">
              <a:lnSpc>
                <a:spcPct val="102000"/>
              </a:lnSpc>
              <a:spcBef>
                <a:spcPts val="0"/>
              </a:spcBef>
              <a:spcAft>
                <a:spcPts val="0"/>
              </a:spcAft>
              <a:buClr>
                <a:srgbClr val="000000"/>
              </a:buClr>
              <a:buSzPts val="6400"/>
              <a:buFont typeface="Arial"/>
              <a:buNone/>
            </a:pPr>
            <a:r>
              <a:rPr b="1" i="0" lang="en" sz="6400" u="none" cap="none" strike="noStrike">
                <a:solidFill>
                  <a:srgbClr val="F4F7FC"/>
                </a:solidFill>
                <a:latin typeface="Arial"/>
                <a:ea typeface="Arial"/>
                <a:cs typeface="Arial"/>
                <a:sym typeface="Arial"/>
              </a:rPr>
              <a:t>in 60 days?</a:t>
            </a:r>
            <a:endParaRPr b="0" i="0" sz="1400" u="none" cap="none" strike="noStrike">
              <a:solidFill>
                <a:srgbClr val="000000"/>
              </a:solidFill>
              <a:latin typeface="Arial"/>
              <a:ea typeface="Arial"/>
              <a:cs typeface="Arial"/>
              <a:sym typeface="Arial"/>
            </a:endParaRPr>
          </a:p>
        </p:txBody>
      </p:sp>
      <p:sp>
        <p:nvSpPr>
          <p:cNvPr id="373" name="Google Shape;373;p30"/>
          <p:cNvSpPr txBox="1"/>
          <p:nvPr/>
        </p:nvSpPr>
        <p:spPr>
          <a:xfrm>
            <a:off x="914400" y="8778240"/>
            <a:ext cx="10332720" cy="41148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400"/>
              <a:buFont typeface="Arial"/>
              <a:buNone/>
            </a:pPr>
            <a:r>
              <a:rPr b="0" i="0" lang="en" sz="3400" u="none" cap="none" strike="noStrike">
                <a:solidFill>
                  <a:srgbClr val="B9C6E0"/>
                </a:solidFill>
                <a:latin typeface="Arial"/>
                <a:ea typeface="Arial"/>
                <a:cs typeface="Arial"/>
                <a:sym typeface="Arial"/>
              </a:rPr>
              <a:t>One 4th space. One online group. Two months to try. You'll learn more from one real attempt than from any amount of planning.</a:t>
            </a:r>
            <a:endParaRPr b="0" i="0" sz="1400" u="none" cap="none" strike="noStrike">
              <a:solidFill>
                <a:srgbClr val="000000"/>
              </a:solidFill>
              <a:latin typeface="Arial"/>
              <a:ea typeface="Arial"/>
              <a:cs typeface="Arial"/>
              <a:sym typeface="Arial"/>
            </a:endParaRPr>
          </a:p>
        </p:txBody>
      </p:sp>
      <p:sp>
        <p:nvSpPr>
          <p:cNvPr id="374" name="Google Shape;374;p30"/>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5" name="Google Shape;375;p30"/>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THE 4TH SPACE</a:t>
            </a:r>
            <a:endParaRPr b="0" i="0" sz="1400" u="none" cap="none" strike="noStrike">
              <a:solidFill>
                <a:srgbClr val="000000"/>
              </a:solidFill>
              <a:latin typeface="Arial"/>
              <a:ea typeface="Arial"/>
              <a:cs typeface="Arial"/>
              <a:sym typeface="Arial"/>
            </a:endParaRPr>
          </a:p>
        </p:txBody>
      </p:sp>
      <p:sp>
        <p:nvSpPr>
          <p:cNvPr id="376" name="Google Shape;376;p30"/>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&amp; ONLINE GROUPS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pic>
        <p:nvPicPr>
          <p:cNvPr id="382" name="Google Shape;382;p31" title="images.jpg"/>
          <p:cNvPicPr preferRelativeResize="0"/>
          <p:nvPr/>
        </p:nvPicPr>
        <p:blipFill rotWithShape="1">
          <a:blip r:embed="rId3">
            <a:alphaModFix amt="30000"/>
          </a:blip>
          <a:srcRect b="0" l="0" r="0" t="0"/>
          <a:stretch/>
        </p:blipFill>
        <p:spPr>
          <a:xfrm>
            <a:off x="-2413950" y="-126925"/>
            <a:ext cx="16586126" cy="16586126"/>
          </a:xfrm>
          <a:prstGeom prst="rect">
            <a:avLst/>
          </a:prstGeom>
          <a:noFill/>
          <a:ln>
            <a:noFill/>
          </a:ln>
        </p:spPr>
      </p:pic>
      <p:sp>
        <p:nvSpPr>
          <p:cNvPr id="383" name="Google Shape;383;p31"/>
          <p:cNvSpPr/>
          <p:nvPr/>
        </p:nvSpPr>
        <p:spPr>
          <a:xfrm>
            <a:off x="-2645675" y="-214875"/>
            <a:ext cx="15581100" cy="18524700"/>
          </a:xfrm>
          <a:prstGeom prst="rect">
            <a:avLst/>
          </a:prstGeom>
          <a:solidFill>
            <a:srgbClr val="0B1526">
              <a:alpha val="72157"/>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4" name="Google Shape;384;p31"/>
          <p:cNvSpPr txBox="1"/>
          <p:nvPr/>
        </p:nvSpPr>
        <p:spPr>
          <a:xfrm>
            <a:off x="914400" y="5852160"/>
            <a:ext cx="10972800" cy="41148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7600"/>
              <a:buFont typeface="Arial"/>
              <a:buNone/>
            </a:pPr>
            <a:r>
              <a:rPr b="1" i="0" lang="en" sz="7600" u="none" cap="none" strike="noStrike">
                <a:solidFill>
                  <a:srgbClr val="F4F7FC"/>
                </a:solidFill>
                <a:latin typeface="Arial"/>
                <a:ea typeface="Arial"/>
                <a:cs typeface="Arial"/>
                <a:sym typeface="Arial"/>
              </a:rPr>
              <a:t>Build the space.</a:t>
            </a:r>
            <a:endParaRPr b="0" i="0" sz="1400" u="none" cap="none" strike="noStrike">
              <a:solidFill>
                <a:srgbClr val="000000"/>
              </a:solidFill>
              <a:latin typeface="Arial"/>
              <a:ea typeface="Arial"/>
              <a:cs typeface="Arial"/>
              <a:sym typeface="Arial"/>
            </a:endParaRPr>
          </a:p>
          <a:p>
            <a:pPr indent="0" lvl="0" marL="0" marR="0" rtl="0" algn="l">
              <a:lnSpc>
                <a:spcPct val="106000"/>
              </a:lnSpc>
              <a:spcBef>
                <a:spcPts val="0"/>
              </a:spcBef>
              <a:spcAft>
                <a:spcPts val="0"/>
              </a:spcAft>
              <a:buClr>
                <a:srgbClr val="000000"/>
              </a:buClr>
              <a:buSzPts val="7600"/>
              <a:buFont typeface="Arial"/>
              <a:buNone/>
            </a:pPr>
            <a:r>
              <a:rPr b="1" i="0" lang="en" sz="7600" u="none" cap="none" strike="noStrike">
                <a:solidFill>
                  <a:srgbClr val="F4F7FC"/>
                </a:solidFill>
                <a:latin typeface="Arial"/>
                <a:ea typeface="Arial"/>
                <a:cs typeface="Arial"/>
                <a:sym typeface="Arial"/>
              </a:rPr>
              <a:t>Then </a:t>
            </a:r>
            <a:r>
              <a:rPr b="1" i="0" lang="en" sz="7600" u="none" cap="none" strike="noStrike">
                <a:solidFill>
                  <a:srgbClr val="4F86E9"/>
                </a:solidFill>
                <a:latin typeface="Arial"/>
                <a:ea typeface="Arial"/>
                <a:cs typeface="Arial"/>
                <a:sym typeface="Arial"/>
              </a:rPr>
              <a:t>fill it.</a:t>
            </a:r>
            <a:endParaRPr b="0" i="0" sz="1400" u="none" cap="none" strike="noStrike">
              <a:solidFill>
                <a:srgbClr val="000000"/>
              </a:solidFill>
              <a:latin typeface="Arial"/>
              <a:ea typeface="Arial"/>
              <a:cs typeface="Arial"/>
              <a:sym typeface="Arial"/>
            </a:endParaRPr>
          </a:p>
        </p:txBody>
      </p:sp>
      <p:sp>
        <p:nvSpPr>
          <p:cNvPr id="385" name="Google Shape;385;p31"/>
          <p:cNvSpPr/>
          <p:nvPr/>
        </p:nvSpPr>
        <p:spPr>
          <a:xfrm>
            <a:off x="914400" y="11338560"/>
            <a:ext cx="530352" cy="54864"/>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6" name="Google Shape;386;p31"/>
          <p:cNvSpPr txBox="1"/>
          <p:nvPr/>
        </p:nvSpPr>
        <p:spPr>
          <a:xfrm>
            <a:off x="1636776" y="11247120"/>
            <a:ext cx="100584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GO CREATE YOUR 4TH SPACE</a:t>
            </a:r>
            <a:endParaRPr b="0" i="0" sz="1400" u="none" cap="none" strike="noStrike">
              <a:solidFill>
                <a:srgbClr val="000000"/>
              </a:solidFill>
              <a:latin typeface="Arial"/>
              <a:ea typeface="Arial"/>
              <a:cs typeface="Arial"/>
              <a:sym typeface="Arial"/>
            </a:endParaRPr>
          </a:p>
        </p:txBody>
      </p:sp>
      <p:sp>
        <p:nvSpPr>
          <p:cNvPr id="387" name="Google Shape;387;p31"/>
          <p:cNvSpPr/>
          <p:nvPr/>
        </p:nvSpPr>
        <p:spPr>
          <a:xfrm>
            <a:off x="914400" y="14996159"/>
            <a:ext cx="10972800" cy="18288"/>
          </a:xfrm>
          <a:prstGeom prst="rect">
            <a:avLst/>
          </a:prstGeom>
          <a:solidFill>
            <a:srgbClr val="7E8FB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8" name="Google Shape;388;p31"/>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THE 4TH SPACE</a:t>
            </a:r>
            <a:endParaRPr b="0" i="0" sz="1400" u="none" cap="none" strike="noStrike">
              <a:solidFill>
                <a:srgbClr val="000000"/>
              </a:solidFill>
              <a:latin typeface="Arial"/>
              <a:ea typeface="Arial"/>
              <a:cs typeface="Arial"/>
              <a:sym typeface="Arial"/>
            </a:endParaRPr>
          </a:p>
        </p:txBody>
      </p:sp>
      <p:sp>
        <p:nvSpPr>
          <p:cNvPr id="389" name="Google Shape;389;p31"/>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&amp; ONLINE GROUPS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4"/>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 name="Google Shape;70;p14"/>
          <p:cNvSpPr txBox="1"/>
          <p:nvPr/>
        </p:nvSpPr>
        <p:spPr>
          <a:xfrm>
            <a:off x="1143001" y="2142217"/>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A WAY TO THINK ABOUT DIGITAL</a:t>
            </a:r>
            <a:endParaRPr b="0" i="0" sz="1400" u="none" cap="none" strike="noStrike">
              <a:solidFill>
                <a:srgbClr val="000000"/>
              </a:solidFill>
              <a:latin typeface="Arial"/>
              <a:ea typeface="Arial"/>
              <a:cs typeface="Arial"/>
              <a:sym typeface="Arial"/>
            </a:endParaRPr>
          </a:p>
        </p:txBody>
      </p:sp>
      <p:sp>
        <p:nvSpPr>
          <p:cNvPr id="71" name="Google Shape;71;p14"/>
          <p:cNvSpPr txBox="1"/>
          <p:nvPr/>
        </p:nvSpPr>
        <p:spPr>
          <a:xfrm>
            <a:off x="731550" y="4293810"/>
            <a:ext cx="11338500" cy="831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5400"/>
              <a:buFont typeface="Arial"/>
              <a:buNone/>
            </a:pPr>
            <a:r>
              <a:rPr b="1" i="0" lang="en" sz="5400" u="none" cap="none" strike="noStrike">
                <a:solidFill>
                  <a:srgbClr val="F4F7FC"/>
                </a:solidFill>
                <a:latin typeface="Arial"/>
                <a:ea typeface="Arial"/>
                <a:cs typeface="Arial"/>
                <a:sym typeface="Arial"/>
              </a:rPr>
              <a:t>The four S's of digital.</a:t>
            </a:r>
            <a:endParaRPr b="0" i="0" sz="1400" u="none" cap="none" strike="noStrike">
              <a:solidFill>
                <a:srgbClr val="000000"/>
              </a:solidFill>
              <a:latin typeface="Arial"/>
              <a:ea typeface="Arial"/>
              <a:cs typeface="Arial"/>
              <a:sym typeface="Arial"/>
            </a:endParaRPr>
          </a:p>
        </p:txBody>
      </p:sp>
      <p:sp>
        <p:nvSpPr>
          <p:cNvPr id="72" name="Google Shape;72;p14"/>
          <p:cNvSpPr txBox="1"/>
          <p:nvPr/>
        </p:nvSpPr>
        <p:spPr>
          <a:xfrm>
            <a:off x="918938" y="6023578"/>
            <a:ext cx="52122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STREAMING</a:t>
            </a:r>
            <a:endParaRPr b="0" i="0" sz="1400" u="none" cap="none" strike="noStrike">
              <a:solidFill>
                <a:srgbClr val="000000"/>
              </a:solidFill>
              <a:latin typeface="Arial"/>
              <a:ea typeface="Arial"/>
              <a:cs typeface="Arial"/>
              <a:sym typeface="Arial"/>
            </a:endParaRPr>
          </a:p>
        </p:txBody>
      </p:sp>
      <p:sp>
        <p:nvSpPr>
          <p:cNvPr id="73" name="Google Shape;73;p14"/>
          <p:cNvSpPr txBox="1"/>
          <p:nvPr/>
        </p:nvSpPr>
        <p:spPr>
          <a:xfrm>
            <a:off x="918938" y="6709378"/>
            <a:ext cx="5212200" cy="461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000"/>
              <a:buFont typeface="Arial"/>
              <a:buNone/>
            </a:pPr>
            <a:r>
              <a:rPr b="1" i="0" lang="en" sz="3000" u="none" cap="none" strike="noStrike">
                <a:solidFill>
                  <a:srgbClr val="F4F7FC"/>
                </a:solidFill>
                <a:latin typeface="Arial"/>
                <a:ea typeface="Arial"/>
                <a:cs typeface="Arial"/>
                <a:sym typeface="Arial"/>
              </a:rPr>
              <a:t>Large gatherings</a:t>
            </a:r>
            <a:endParaRPr b="0" i="0" sz="1400" u="none" cap="none" strike="noStrike">
              <a:solidFill>
                <a:srgbClr val="000000"/>
              </a:solidFill>
              <a:latin typeface="Arial"/>
              <a:ea typeface="Arial"/>
              <a:cs typeface="Arial"/>
              <a:sym typeface="Arial"/>
            </a:endParaRPr>
          </a:p>
        </p:txBody>
      </p:sp>
      <p:sp>
        <p:nvSpPr>
          <p:cNvPr id="74" name="Google Shape;74;p14"/>
          <p:cNvSpPr txBox="1"/>
          <p:nvPr/>
        </p:nvSpPr>
        <p:spPr>
          <a:xfrm>
            <a:off x="918938" y="7578058"/>
            <a:ext cx="5212200" cy="7110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Your weekend service and the big online moments everyone tunes into.</a:t>
            </a:r>
            <a:endParaRPr b="0" i="0" sz="1400" u="none" cap="none" strike="noStrike">
              <a:solidFill>
                <a:srgbClr val="000000"/>
              </a:solidFill>
              <a:latin typeface="Arial"/>
              <a:ea typeface="Arial"/>
              <a:cs typeface="Arial"/>
              <a:sym typeface="Arial"/>
            </a:endParaRPr>
          </a:p>
        </p:txBody>
      </p:sp>
      <p:sp>
        <p:nvSpPr>
          <p:cNvPr id="75" name="Google Shape;75;p14"/>
          <p:cNvSpPr txBox="1"/>
          <p:nvPr/>
        </p:nvSpPr>
        <p:spPr>
          <a:xfrm>
            <a:off x="6670513" y="6023578"/>
            <a:ext cx="52122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STRENGTHENING</a:t>
            </a:r>
            <a:endParaRPr b="0" i="0" sz="1400" u="none" cap="none" strike="noStrike">
              <a:solidFill>
                <a:srgbClr val="000000"/>
              </a:solidFill>
              <a:latin typeface="Arial"/>
              <a:ea typeface="Arial"/>
              <a:cs typeface="Arial"/>
              <a:sym typeface="Arial"/>
            </a:endParaRPr>
          </a:p>
        </p:txBody>
      </p:sp>
      <p:sp>
        <p:nvSpPr>
          <p:cNvPr id="76" name="Google Shape;76;p14"/>
          <p:cNvSpPr txBox="1"/>
          <p:nvPr/>
        </p:nvSpPr>
        <p:spPr>
          <a:xfrm>
            <a:off x="6670513" y="6709378"/>
            <a:ext cx="5212200" cy="461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000"/>
              <a:buFont typeface="Arial"/>
              <a:buNone/>
            </a:pPr>
            <a:r>
              <a:rPr b="1" i="0" lang="en" sz="3000" u="none" cap="none" strike="noStrike">
                <a:solidFill>
                  <a:srgbClr val="F4F7FC"/>
                </a:solidFill>
                <a:latin typeface="Arial"/>
                <a:ea typeface="Arial"/>
                <a:cs typeface="Arial"/>
                <a:sym typeface="Arial"/>
              </a:rPr>
              <a:t>Small &amp; personal</a:t>
            </a:r>
            <a:endParaRPr b="0" i="0" sz="1400" u="none" cap="none" strike="noStrike">
              <a:solidFill>
                <a:srgbClr val="000000"/>
              </a:solidFill>
              <a:latin typeface="Arial"/>
              <a:ea typeface="Arial"/>
              <a:cs typeface="Arial"/>
              <a:sym typeface="Arial"/>
            </a:endParaRPr>
          </a:p>
        </p:txBody>
      </p:sp>
      <p:sp>
        <p:nvSpPr>
          <p:cNvPr id="77" name="Google Shape;77;p14"/>
          <p:cNvSpPr txBox="1"/>
          <p:nvPr/>
        </p:nvSpPr>
        <p:spPr>
          <a:xfrm>
            <a:off x="6670513" y="7578058"/>
            <a:ext cx="5212200" cy="7110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Small groups, one-on-ones, and self-guided next steps.</a:t>
            </a:r>
            <a:endParaRPr b="0" i="0" sz="1400" u="none" cap="none" strike="noStrike">
              <a:solidFill>
                <a:srgbClr val="000000"/>
              </a:solidFill>
              <a:latin typeface="Arial"/>
              <a:ea typeface="Arial"/>
              <a:cs typeface="Arial"/>
              <a:sym typeface="Arial"/>
            </a:endParaRPr>
          </a:p>
        </p:txBody>
      </p:sp>
      <p:sp>
        <p:nvSpPr>
          <p:cNvPr id="78" name="Google Shape;78;p14"/>
          <p:cNvSpPr txBox="1"/>
          <p:nvPr/>
        </p:nvSpPr>
        <p:spPr>
          <a:xfrm>
            <a:off x="918875" y="9761188"/>
            <a:ext cx="52122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SOCIAL</a:t>
            </a:r>
            <a:endParaRPr b="0" i="0" sz="1400" u="none" cap="none" strike="noStrike">
              <a:solidFill>
                <a:srgbClr val="000000"/>
              </a:solidFill>
              <a:latin typeface="Arial"/>
              <a:ea typeface="Arial"/>
              <a:cs typeface="Arial"/>
              <a:sym typeface="Arial"/>
            </a:endParaRPr>
          </a:p>
        </p:txBody>
      </p:sp>
      <p:sp>
        <p:nvSpPr>
          <p:cNvPr id="79" name="Google Shape;79;p14"/>
          <p:cNvSpPr txBox="1"/>
          <p:nvPr/>
        </p:nvSpPr>
        <p:spPr>
          <a:xfrm>
            <a:off x="918875" y="10446988"/>
            <a:ext cx="5212200" cy="461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000"/>
              <a:buFont typeface="Arial"/>
              <a:buNone/>
            </a:pPr>
            <a:r>
              <a:rPr b="1" i="0" lang="en" sz="3000" u="none" cap="none" strike="noStrike">
                <a:solidFill>
                  <a:srgbClr val="F4F7FC"/>
                </a:solidFill>
                <a:latin typeface="Arial"/>
                <a:ea typeface="Arial"/>
                <a:cs typeface="Arial"/>
                <a:sym typeface="Arial"/>
              </a:rPr>
              <a:t>Community spaces</a:t>
            </a:r>
            <a:endParaRPr b="0" i="0" sz="1400" u="none" cap="none" strike="noStrike">
              <a:solidFill>
                <a:srgbClr val="000000"/>
              </a:solidFill>
              <a:latin typeface="Arial"/>
              <a:ea typeface="Arial"/>
              <a:cs typeface="Arial"/>
              <a:sym typeface="Arial"/>
            </a:endParaRPr>
          </a:p>
        </p:txBody>
      </p:sp>
      <p:sp>
        <p:nvSpPr>
          <p:cNvPr id="80" name="Google Shape;80;p14"/>
          <p:cNvSpPr txBox="1"/>
          <p:nvPr/>
        </p:nvSpPr>
        <p:spPr>
          <a:xfrm>
            <a:off x="918875" y="11315668"/>
            <a:ext cx="5212200" cy="7110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The places people gather, post, and talk between the gatherings.</a:t>
            </a:r>
            <a:endParaRPr b="0" i="0" sz="1400" u="none" cap="none" strike="noStrike">
              <a:solidFill>
                <a:srgbClr val="000000"/>
              </a:solidFill>
              <a:latin typeface="Arial"/>
              <a:ea typeface="Arial"/>
              <a:cs typeface="Arial"/>
              <a:sym typeface="Arial"/>
            </a:endParaRPr>
          </a:p>
        </p:txBody>
      </p:sp>
      <p:sp>
        <p:nvSpPr>
          <p:cNvPr id="81" name="Google Shape;81;p14"/>
          <p:cNvSpPr txBox="1"/>
          <p:nvPr/>
        </p:nvSpPr>
        <p:spPr>
          <a:xfrm>
            <a:off x="6670451" y="9761188"/>
            <a:ext cx="52122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SYSTEMS</a:t>
            </a:r>
            <a:endParaRPr b="0" i="0" sz="1400" u="none" cap="none" strike="noStrike">
              <a:solidFill>
                <a:srgbClr val="000000"/>
              </a:solidFill>
              <a:latin typeface="Arial"/>
              <a:ea typeface="Arial"/>
              <a:cs typeface="Arial"/>
              <a:sym typeface="Arial"/>
            </a:endParaRPr>
          </a:p>
        </p:txBody>
      </p:sp>
      <p:sp>
        <p:nvSpPr>
          <p:cNvPr id="82" name="Google Shape;82;p14"/>
          <p:cNvSpPr txBox="1"/>
          <p:nvPr/>
        </p:nvSpPr>
        <p:spPr>
          <a:xfrm>
            <a:off x="6670451" y="10446988"/>
            <a:ext cx="5212200" cy="461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000"/>
              <a:buFont typeface="Arial"/>
              <a:buNone/>
            </a:pPr>
            <a:r>
              <a:rPr b="1" i="0" lang="en" sz="3000" u="none" cap="none" strike="noStrike">
                <a:solidFill>
                  <a:srgbClr val="F4F7FC"/>
                </a:solidFill>
                <a:latin typeface="Arial"/>
                <a:ea typeface="Arial"/>
                <a:cs typeface="Arial"/>
                <a:sym typeface="Arial"/>
              </a:rPr>
              <a:t>The plumbing</a:t>
            </a:r>
            <a:endParaRPr b="0" i="0" sz="1400" u="none" cap="none" strike="noStrike">
              <a:solidFill>
                <a:srgbClr val="000000"/>
              </a:solidFill>
              <a:latin typeface="Arial"/>
              <a:ea typeface="Arial"/>
              <a:cs typeface="Arial"/>
              <a:sym typeface="Arial"/>
            </a:endParaRPr>
          </a:p>
        </p:txBody>
      </p:sp>
      <p:sp>
        <p:nvSpPr>
          <p:cNvPr id="83" name="Google Shape;83;p14"/>
          <p:cNvSpPr txBox="1"/>
          <p:nvPr/>
        </p:nvSpPr>
        <p:spPr>
          <a:xfrm>
            <a:off x="6670451" y="11315668"/>
            <a:ext cx="5212200" cy="7110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The internal and external tools that make all of it actually run.</a:t>
            </a:r>
            <a:endParaRPr b="0" i="0" sz="1400" u="none" cap="none" strike="noStrike">
              <a:solidFill>
                <a:srgbClr val="000000"/>
              </a:solidFill>
              <a:latin typeface="Arial"/>
              <a:ea typeface="Arial"/>
              <a:cs typeface="Arial"/>
              <a:sym typeface="Arial"/>
            </a:endParaRPr>
          </a:p>
        </p:txBody>
      </p:sp>
      <p:sp>
        <p:nvSpPr>
          <p:cNvPr id="84" name="Google Shape;84;p14"/>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5" name="Google Shape;85;p14"/>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THE 4TH SPACE</a:t>
            </a:r>
            <a:endParaRPr b="0" i="0" sz="1400" u="none" cap="none" strike="noStrike">
              <a:solidFill>
                <a:srgbClr val="000000"/>
              </a:solidFill>
              <a:latin typeface="Arial"/>
              <a:ea typeface="Arial"/>
              <a:cs typeface="Arial"/>
              <a:sym typeface="Arial"/>
            </a:endParaRPr>
          </a:p>
        </p:txBody>
      </p:sp>
      <p:sp>
        <p:nvSpPr>
          <p:cNvPr id="86" name="Google Shape;86;p14"/>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&amp; ONLINE GROUPS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5"/>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3" name="Google Shape;93;p15"/>
          <p:cNvSpPr txBox="1"/>
          <p:nvPr/>
        </p:nvSpPr>
        <p:spPr>
          <a:xfrm>
            <a:off x="1143001" y="245059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AN HONEST AUDIT</a:t>
            </a:r>
            <a:endParaRPr b="0" i="0" sz="1400" u="none" cap="none" strike="noStrike">
              <a:solidFill>
                <a:srgbClr val="000000"/>
              </a:solidFill>
              <a:latin typeface="Arial"/>
              <a:ea typeface="Arial"/>
              <a:cs typeface="Arial"/>
              <a:sym typeface="Arial"/>
            </a:endParaRPr>
          </a:p>
        </p:txBody>
      </p:sp>
      <p:sp>
        <p:nvSpPr>
          <p:cNvPr id="94" name="Google Shape;94;p15"/>
          <p:cNvSpPr txBox="1"/>
          <p:nvPr/>
        </p:nvSpPr>
        <p:spPr>
          <a:xfrm>
            <a:off x="4937700" y="4081943"/>
            <a:ext cx="2743200" cy="2308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5000"/>
              <a:buFont typeface="Arial"/>
              <a:buNone/>
            </a:pPr>
            <a:r>
              <a:rPr b="1" i="0" lang="en" sz="150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95" name="Google Shape;95;p15"/>
          <p:cNvSpPr txBox="1"/>
          <p:nvPr/>
        </p:nvSpPr>
        <p:spPr>
          <a:xfrm>
            <a:off x="822900" y="6129205"/>
            <a:ext cx="11155800" cy="1989900"/>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Clr>
                <a:srgbClr val="000000"/>
              </a:buClr>
              <a:buSzPts val="6400"/>
              <a:buFont typeface="Arial"/>
              <a:buNone/>
            </a:pPr>
            <a:r>
              <a:rPr b="1" i="0" lang="en" sz="6400" u="none" cap="none" strike="noStrike">
                <a:solidFill>
                  <a:srgbClr val="F4F7FC"/>
                </a:solidFill>
                <a:latin typeface="Arial"/>
                <a:ea typeface="Arial"/>
                <a:cs typeface="Arial"/>
                <a:sym typeface="Arial"/>
              </a:rPr>
              <a:t>How would you rate </a:t>
            </a:r>
            <a:endParaRPr b="1" i="0" sz="6400" u="none" cap="none" strike="noStrike">
              <a:solidFill>
                <a:srgbClr val="F4F7FC"/>
              </a:solidFill>
              <a:latin typeface="Arial"/>
              <a:ea typeface="Arial"/>
              <a:cs typeface="Arial"/>
              <a:sym typeface="Arial"/>
            </a:endParaRPr>
          </a:p>
          <a:p>
            <a:pPr indent="0" lvl="0" marL="0" marR="0" rtl="0" algn="ctr">
              <a:lnSpc>
                <a:spcPct val="102000"/>
              </a:lnSpc>
              <a:spcBef>
                <a:spcPts val="0"/>
              </a:spcBef>
              <a:spcAft>
                <a:spcPts val="0"/>
              </a:spcAft>
              <a:buClr>
                <a:srgbClr val="000000"/>
              </a:buClr>
              <a:buSzPts val="6400"/>
              <a:buFont typeface="Arial"/>
              <a:buNone/>
            </a:pPr>
            <a:r>
              <a:rPr b="1" i="0" lang="en" sz="6400" u="none" cap="none" strike="noStrike">
                <a:solidFill>
                  <a:srgbClr val="F4F7FC"/>
                </a:solidFill>
                <a:latin typeface="Arial"/>
                <a:ea typeface="Arial"/>
                <a:cs typeface="Arial"/>
                <a:sym typeface="Arial"/>
              </a:rPr>
              <a:t>your digital S's?</a:t>
            </a:r>
            <a:endParaRPr b="0" i="0" sz="1400" u="none" cap="none" strike="noStrike">
              <a:solidFill>
                <a:srgbClr val="000000"/>
              </a:solidFill>
              <a:latin typeface="Arial"/>
              <a:ea typeface="Arial"/>
              <a:cs typeface="Arial"/>
              <a:sym typeface="Arial"/>
            </a:endParaRPr>
          </a:p>
        </p:txBody>
      </p:sp>
      <p:sp>
        <p:nvSpPr>
          <p:cNvPr id="96" name="Google Shape;96;p15"/>
          <p:cNvSpPr txBox="1"/>
          <p:nvPr/>
        </p:nvSpPr>
        <p:spPr>
          <a:xfrm>
            <a:off x="914400" y="9311640"/>
            <a:ext cx="10332600" cy="23133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400"/>
              <a:buFont typeface="Arial"/>
              <a:buNone/>
            </a:pPr>
            <a:r>
              <a:rPr b="0" i="0" lang="en" sz="3400" u="none" cap="none" strike="noStrike">
                <a:solidFill>
                  <a:srgbClr val="B9C6E0"/>
                </a:solidFill>
                <a:latin typeface="Arial"/>
                <a:ea typeface="Arial"/>
                <a:cs typeface="Arial"/>
                <a:sym typeface="Arial"/>
              </a:rPr>
              <a:t>Score each one, one to ten — Streaming, Strengthening, Social, Systems. Your lowest number is your next focus. Today we're going deep on the two most neglected: Social and Strengthening.</a:t>
            </a:r>
            <a:endParaRPr b="0" i="0" sz="1400" u="none" cap="none" strike="noStrike">
              <a:solidFill>
                <a:srgbClr val="000000"/>
              </a:solidFill>
              <a:latin typeface="Arial"/>
              <a:ea typeface="Arial"/>
              <a:cs typeface="Arial"/>
              <a:sym typeface="Arial"/>
            </a:endParaRPr>
          </a:p>
        </p:txBody>
      </p:sp>
      <p:sp>
        <p:nvSpPr>
          <p:cNvPr id="97" name="Google Shape;97;p15"/>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8" name="Google Shape;98;p15"/>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THE 4TH SPACE</a:t>
            </a:r>
            <a:endParaRPr b="0" i="0" sz="1400" u="none" cap="none" strike="noStrike">
              <a:solidFill>
                <a:srgbClr val="000000"/>
              </a:solidFill>
              <a:latin typeface="Arial"/>
              <a:ea typeface="Arial"/>
              <a:cs typeface="Arial"/>
              <a:sym typeface="Arial"/>
            </a:endParaRPr>
          </a:p>
        </p:txBody>
      </p:sp>
      <p:sp>
        <p:nvSpPr>
          <p:cNvPr id="99" name="Google Shape;99;p15"/>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&amp; ONLINE GROUPS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6"/>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6" name="Google Shape;106;p16"/>
          <p:cNvSpPr txBox="1"/>
          <p:nvPr/>
        </p:nvSpPr>
        <p:spPr>
          <a:xfrm>
            <a:off x="1143001" y="1874167"/>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WHERE PEOPLE GATHER</a:t>
            </a:r>
            <a:endParaRPr b="0" i="0" sz="1400" u="none" cap="none" strike="noStrike">
              <a:solidFill>
                <a:srgbClr val="000000"/>
              </a:solidFill>
              <a:latin typeface="Arial"/>
              <a:ea typeface="Arial"/>
              <a:cs typeface="Arial"/>
              <a:sym typeface="Arial"/>
            </a:endParaRPr>
          </a:p>
        </p:txBody>
      </p:sp>
      <p:sp>
        <p:nvSpPr>
          <p:cNvPr id="107" name="Google Shape;107;p16"/>
          <p:cNvSpPr txBox="1"/>
          <p:nvPr/>
        </p:nvSpPr>
        <p:spPr>
          <a:xfrm>
            <a:off x="822900" y="3794860"/>
            <a:ext cx="11155800" cy="892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5800"/>
              <a:buFont typeface="Arial"/>
              <a:buNone/>
            </a:pPr>
            <a:r>
              <a:rPr b="1" i="0" lang="en" sz="5800" u="none" cap="none" strike="noStrike">
                <a:solidFill>
                  <a:srgbClr val="F4F7FC"/>
                </a:solidFill>
                <a:latin typeface="Arial"/>
                <a:ea typeface="Arial"/>
                <a:cs typeface="Arial"/>
                <a:sym typeface="Arial"/>
              </a:rPr>
              <a:t>We all live in four spaces.</a:t>
            </a:r>
            <a:endParaRPr b="0" i="0" sz="1400" u="none" cap="none" strike="noStrike">
              <a:solidFill>
                <a:srgbClr val="000000"/>
              </a:solidFill>
              <a:latin typeface="Arial"/>
              <a:ea typeface="Arial"/>
              <a:cs typeface="Arial"/>
              <a:sym typeface="Arial"/>
            </a:endParaRPr>
          </a:p>
        </p:txBody>
      </p:sp>
      <p:sp>
        <p:nvSpPr>
          <p:cNvPr id="108" name="Google Shape;108;p16"/>
          <p:cNvSpPr txBox="1"/>
          <p:nvPr/>
        </p:nvSpPr>
        <p:spPr>
          <a:xfrm>
            <a:off x="822900" y="5660020"/>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01</a:t>
            </a:r>
            <a:endParaRPr b="0" i="0" sz="1400" u="none" cap="none" strike="noStrike">
              <a:solidFill>
                <a:srgbClr val="000000"/>
              </a:solidFill>
              <a:latin typeface="Arial"/>
              <a:ea typeface="Arial"/>
              <a:cs typeface="Arial"/>
              <a:sym typeface="Arial"/>
            </a:endParaRPr>
          </a:p>
        </p:txBody>
      </p:sp>
      <p:sp>
        <p:nvSpPr>
          <p:cNvPr id="109" name="Google Shape;109;p16"/>
          <p:cNvSpPr txBox="1"/>
          <p:nvPr/>
        </p:nvSpPr>
        <p:spPr>
          <a:xfrm>
            <a:off x="2651700" y="5641732"/>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First space — Home</a:t>
            </a:r>
            <a:endParaRPr b="0" i="0" sz="1400" u="none" cap="none" strike="noStrike">
              <a:solidFill>
                <a:srgbClr val="000000"/>
              </a:solidFill>
              <a:latin typeface="Arial"/>
              <a:ea typeface="Arial"/>
              <a:cs typeface="Arial"/>
              <a:sym typeface="Arial"/>
            </a:endParaRPr>
          </a:p>
        </p:txBody>
      </p:sp>
      <p:sp>
        <p:nvSpPr>
          <p:cNvPr id="110" name="Google Shape;110;p16"/>
          <p:cNvSpPr txBox="1"/>
          <p:nvPr/>
        </p:nvSpPr>
        <p:spPr>
          <a:xfrm>
            <a:off x="2651700" y="6318388"/>
            <a:ext cx="9418200" cy="3078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rgbClr val="000000"/>
              </a:buClr>
              <a:buSzPts val="2000"/>
              <a:buFont typeface="Arial"/>
              <a:buNone/>
            </a:pPr>
            <a:r>
              <a:rPr b="0" i="0" lang="en" sz="2000" u="none" cap="none" strike="noStrike">
                <a:solidFill>
                  <a:srgbClr val="B9C6E0"/>
                </a:solidFill>
                <a:latin typeface="Arial"/>
                <a:ea typeface="Arial"/>
                <a:cs typeface="Arial"/>
                <a:sym typeface="Arial"/>
              </a:rPr>
              <a:t>Where you live and rest.</a:t>
            </a:r>
            <a:endParaRPr b="0" i="0" sz="1400" u="none" cap="none" strike="noStrike">
              <a:solidFill>
                <a:srgbClr val="000000"/>
              </a:solidFill>
              <a:latin typeface="Arial"/>
              <a:ea typeface="Arial"/>
              <a:cs typeface="Arial"/>
              <a:sym typeface="Arial"/>
            </a:endParaRPr>
          </a:p>
        </p:txBody>
      </p:sp>
      <p:sp>
        <p:nvSpPr>
          <p:cNvPr id="111" name="Google Shape;111;p16"/>
          <p:cNvSpPr txBox="1"/>
          <p:nvPr/>
        </p:nvSpPr>
        <p:spPr>
          <a:xfrm>
            <a:off x="822900" y="8128900"/>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02</a:t>
            </a:r>
            <a:endParaRPr b="0" i="0" sz="1400" u="none" cap="none" strike="noStrike">
              <a:solidFill>
                <a:srgbClr val="000000"/>
              </a:solidFill>
              <a:latin typeface="Arial"/>
              <a:ea typeface="Arial"/>
              <a:cs typeface="Arial"/>
              <a:sym typeface="Arial"/>
            </a:endParaRPr>
          </a:p>
        </p:txBody>
      </p:sp>
      <p:sp>
        <p:nvSpPr>
          <p:cNvPr id="112" name="Google Shape;112;p16"/>
          <p:cNvSpPr txBox="1"/>
          <p:nvPr/>
        </p:nvSpPr>
        <p:spPr>
          <a:xfrm>
            <a:off x="2651700" y="8110612"/>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Second space — Work or school</a:t>
            </a:r>
            <a:endParaRPr b="0" i="0" sz="1400" u="none" cap="none" strike="noStrike">
              <a:solidFill>
                <a:srgbClr val="000000"/>
              </a:solidFill>
              <a:latin typeface="Arial"/>
              <a:ea typeface="Arial"/>
              <a:cs typeface="Arial"/>
              <a:sym typeface="Arial"/>
            </a:endParaRPr>
          </a:p>
        </p:txBody>
      </p:sp>
      <p:sp>
        <p:nvSpPr>
          <p:cNvPr id="113" name="Google Shape;113;p16"/>
          <p:cNvSpPr txBox="1"/>
          <p:nvPr/>
        </p:nvSpPr>
        <p:spPr>
          <a:xfrm>
            <a:off x="2651700" y="8787268"/>
            <a:ext cx="9418200" cy="3078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rgbClr val="000000"/>
              </a:buClr>
              <a:buSzPts val="2000"/>
              <a:buFont typeface="Arial"/>
              <a:buNone/>
            </a:pPr>
            <a:r>
              <a:rPr b="0" i="0" lang="en" sz="2000" u="none" cap="none" strike="noStrike">
                <a:solidFill>
                  <a:srgbClr val="B9C6E0"/>
                </a:solidFill>
                <a:latin typeface="Arial"/>
                <a:ea typeface="Arial"/>
                <a:cs typeface="Arial"/>
                <a:sym typeface="Arial"/>
              </a:rPr>
              <a:t>Where you spend your days.</a:t>
            </a:r>
            <a:endParaRPr b="0" i="0" sz="1400" u="none" cap="none" strike="noStrike">
              <a:solidFill>
                <a:srgbClr val="000000"/>
              </a:solidFill>
              <a:latin typeface="Arial"/>
              <a:ea typeface="Arial"/>
              <a:cs typeface="Arial"/>
              <a:sym typeface="Arial"/>
            </a:endParaRPr>
          </a:p>
        </p:txBody>
      </p:sp>
      <p:sp>
        <p:nvSpPr>
          <p:cNvPr id="114" name="Google Shape;114;p16"/>
          <p:cNvSpPr txBox="1"/>
          <p:nvPr/>
        </p:nvSpPr>
        <p:spPr>
          <a:xfrm>
            <a:off x="822900" y="10597780"/>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03</a:t>
            </a:r>
            <a:endParaRPr b="0" i="0" sz="1400" u="none" cap="none" strike="noStrike">
              <a:solidFill>
                <a:srgbClr val="000000"/>
              </a:solidFill>
              <a:latin typeface="Arial"/>
              <a:ea typeface="Arial"/>
              <a:cs typeface="Arial"/>
              <a:sym typeface="Arial"/>
            </a:endParaRPr>
          </a:p>
        </p:txBody>
      </p:sp>
      <p:sp>
        <p:nvSpPr>
          <p:cNvPr id="115" name="Google Shape;115;p16"/>
          <p:cNvSpPr txBox="1"/>
          <p:nvPr/>
        </p:nvSpPr>
        <p:spPr>
          <a:xfrm>
            <a:off x="2651700" y="10579492"/>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Third space — A community spot</a:t>
            </a:r>
            <a:endParaRPr b="0" i="0" sz="1400" u="none" cap="none" strike="noStrike">
              <a:solidFill>
                <a:srgbClr val="000000"/>
              </a:solidFill>
              <a:latin typeface="Arial"/>
              <a:ea typeface="Arial"/>
              <a:cs typeface="Arial"/>
              <a:sym typeface="Arial"/>
            </a:endParaRPr>
          </a:p>
        </p:txBody>
      </p:sp>
      <p:sp>
        <p:nvSpPr>
          <p:cNvPr id="116" name="Google Shape;116;p16"/>
          <p:cNvSpPr txBox="1"/>
          <p:nvPr/>
        </p:nvSpPr>
        <p:spPr>
          <a:xfrm>
            <a:off x="2651700" y="11256148"/>
            <a:ext cx="9418200" cy="3078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rgbClr val="000000"/>
              </a:buClr>
              <a:buSzPts val="2000"/>
              <a:buFont typeface="Arial"/>
              <a:buNone/>
            </a:pPr>
            <a:r>
              <a:rPr b="0" i="0" lang="en" sz="2000" u="none" cap="none" strike="noStrike">
                <a:solidFill>
                  <a:srgbClr val="B9C6E0"/>
                </a:solidFill>
                <a:latin typeface="Arial"/>
                <a:ea typeface="Arial"/>
                <a:cs typeface="Arial"/>
                <a:sym typeface="Arial"/>
              </a:rPr>
              <a:t>The coffee shop, church, or park where people gather.</a:t>
            </a:r>
            <a:endParaRPr b="0" i="0" sz="1400" u="none" cap="none" strike="noStrike">
              <a:solidFill>
                <a:srgbClr val="000000"/>
              </a:solidFill>
              <a:latin typeface="Arial"/>
              <a:ea typeface="Arial"/>
              <a:cs typeface="Arial"/>
              <a:sym typeface="Arial"/>
            </a:endParaRPr>
          </a:p>
        </p:txBody>
      </p:sp>
      <p:sp>
        <p:nvSpPr>
          <p:cNvPr id="117" name="Google Shape;117;p16"/>
          <p:cNvSpPr txBox="1"/>
          <p:nvPr/>
        </p:nvSpPr>
        <p:spPr>
          <a:xfrm>
            <a:off x="822900" y="13066659"/>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04</a:t>
            </a:r>
            <a:endParaRPr b="0" i="0" sz="1400" u="none" cap="none" strike="noStrike">
              <a:solidFill>
                <a:srgbClr val="000000"/>
              </a:solidFill>
              <a:latin typeface="Arial"/>
              <a:ea typeface="Arial"/>
              <a:cs typeface="Arial"/>
              <a:sym typeface="Arial"/>
            </a:endParaRPr>
          </a:p>
        </p:txBody>
      </p:sp>
      <p:sp>
        <p:nvSpPr>
          <p:cNvPr id="118" name="Google Shape;118;p16"/>
          <p:cNvSpPr txBox="1"/>
          <p:nvPr/>
        </p:nvSpPr>
        <p:spPr>
          <a:xfrm>
            <a:off x="2651700" y="13048372"/>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Fourth space — Digital</a:t>
            </a:r>
            <a:endParaRPr b="0" i="0" sz="1400" u="none" cap="none" strike="noStrike">
              <a:solidFill>
                <a:srgbClr val="000000"/>
              </a:solidFill>
              <a:latin typeface="Arial"/>
              <a:ea typeface="Arial"/>
              <a:cs typeface="Arial"/>
              <a:sym typeface="Arial"/>
            </a:endParaRPr>
          </a:p>
        </p:txBody>
      </p:sp>
      <p:sp>
        <p:nvSpPr>
          <p:cNvPr id="119" name="Google Shape;119;p16"/>
          <p:cNvSpPr txBox="1"/>
          <p:nvPr/>
        </p:nvSpPr>
        <p:spPr>
          <a:xfrm>
            <a:off x="2651700" y="13725028"/>
            <a:ext cx="9418200" cy="3078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rgbClr val="000000"/>
              </a:buClr>
              <a:buSzPts val="2000"/>
              <a:buFont typeface="Arial"/>
              <a:buNone/>
            </a:pPr>
            <a:r>
              <a:rPr b="0" i="0" lang="en" sz="2000" u="none" cap="none" strike="noStrike">
                <a:solidFill>
                  <a:srgbClr val="B9C6E0"/>
                </a:solidFill>
                <a:latin typeface="Arial"/>
                <a:ea typeface="Arial"/>
                <a:cs typeface="Arial"/>
                <a:sym typeface="Arial"/>
              </a:rPr>
              <a:t>Where people gather, create, and connect — no matter where they are.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7"/>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6" name="Google Shape;126;p17"/>
          <p:cNvSpPr txBox="1"/>
          <p:nvPr/>
        </p:nvSpPr>
        <p:spPr>
          <a:xfrm>
            <a:off x="1142989" y="2205667"/>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THE BIG IDEA</a:t>
            </a:r>
            <a:endParaRPr b="0" i="0" sz="1400" u="none" cap="none" strike="noStrike">
              <a:solidFill>
                <a:srgbClr val="000000"/>
              </a:solidFill>
              <a:latin typeface="Arial"/>
              <a:ea typeface="Arial"/>
              <a:cs typeface="Arial"/>
              <a:sym typeface="Arial"/>
            </a:endParaRPr>
          </a:p>
        </p:txBody>
      </p:sp>
      <p:sp>
        <p:nvSpPr>
          <p:cNvPr id="127" name="Google Shape;127;p17"/>
          <p:cNvSpPr txBox="1"/>
          <p:nvPr/>
        </p:nvSpPr>
        <p:spPr>
          <a:xfrm>
            <a:off x="822963" y="4085945"/>
            <a:ext cx="11155800" cy="11697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7600"/>
              <a:buFont typeface="Arial"/>
              <a:buNone/>
            </a:pPr>
            <a:r>
              <a:rPr b="1" i="0" lang="en" sz="7600" u="none" cap="none" strike="noStrike">
                <a:solidFill>
                  <a:srgbClr val="F4F7FC"/>
                </a:solidFill>
                <a:latin typeface="Arial"/>
                <a:ea typeface="Arial"/>
                <a:cs typeface="Arial"/>
                <a:sym typeface="Arial"/>
              </a:rPr>
              <a:t>The 4th Space.</a:t>
            </a:r>
            <a:endParaRPr b="0" i="0" sz="1400" u="none" cap="none" strike="noStrike">
              <a:solidFill>
                <a:srgbClr val="000000"/>
              </a:solidFill>
              <a:latin typeface="Arial"/>
              <a:ea typeface="Arial"/>
              <a:cs typeface="Arial"/>
              <a:sym typeface="Arial"/>
            </a:endParaRPr>
          </a:p>
        </p:txBody>
      </p:sp>
      <p:sp>
        <p:nvSpPr>
          <p:cNvPr id="128" name="Google Shape;128;p17"/>
          <p:cNvSpPr txBox="1"/>
          <p:nvPr/>
        </p:nvSpPr>
        <p:spPr>
          <a:xfrm>
            <a:off x="822963" y="5904585"/>
            <a:ext cx="10332600" cy="24492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A digital place where your people gather, create, and connect — unrestricted by geography or time zone. Not a broadcast. A room they can walk into any time.</a:t>
            </a:r>
            <a:endParaRPr b="0" i="0" sz="1400" u="none" cap="none" strike="noStrike">
              <a:solidFill>
                <a:srgbClr val="000000"/>
              </a:solidFill>
              <a:latin typeface="Arial"/>
              <a:ea typeface="Arial"/>
              <a:cs typeface="Arial"/>
              <a:sym typeface="Arial"/>
            </a:endParaRPr>
          </a:p>
        </p:txBody>
      </p:sp>
      <p:sp>
        <p:nvSpPr>
          <p:cNvPr id="129" name="Google Shape;129;p17"/>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 name="Google Shape;130;p17"/>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THE 4TH SPACE</a:t>
            </a:r>
            <a:endParaRPr b="0" i="0" sz="1400" u="none" cap="none" strike="noStrike">
              <a:solidFill>
                <a:srgbClr val="000000"/>
              </a:solidFill>
              <a:latin typeface="Arial"/>
              <a:ea typeface="Arial"/>
              <a:cs typeface="Arial"/>
              <a:sym typeface="Arial"/>
            </a:endParaRPr>
          </a:p>
        </p:txBody>
      </p:sp>
      <p:sp>
        <p:nvSpPr>
          <p:cNvPr id="131" name="Google Shape;131;p17"/>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&amp; ONLINE GROUPS</a:t>
            </a:r>
            <a:endParaRPr b="0" i="0" sz="1400" u="none" cap="none" strike="noStrike">
              <a:solidFill>
                <a:srgbClr val="000000"/>
              </a:solidFill>
              <a:latin typeface="Arial"/>
              <a:ea typeface="Arial"/>
              <a:cs typeface="Arial"/>
              <a:sym typeface="Arial"/>
            </a:endParaRPr>
          </a:p>
        </p:txBody>
      </p:sp>
      <p:pic>
        <p:nvPicPr>
          <p:cNvPr id="132" name="Google Shape;132;p17" title="Screenshot 2026-07-14 at 1.54.58 PM.png"/>
          <p:cNvPicPr preferRelativeResize="0"/>
          <p:nvPr/>
        </p:nvPicPr>
        <p:blipFill rotWithShape="1">
          <a:blip r:embed="rId3">
            <a:alphaModFix/>
          </a:blip>
          <a:srcRect b="0" l="5971" r="0" t="0"/>
          <a:stretch/>
        </p:blipFill>
        <p:spPr>
          <a:xfrm>
            <a:off x="3391425" y="8353775"/>
            <a:ext cx="6018725" cy="4495450"/>
          </a:xfrm>
          <a:prstGeom prst="rect">
            <a:avLst/>
          </a:prstGeom>
          <a:solidFill>
            <a:srgbClr val="0F1B33"/>
          </a:solid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18"/>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 name="Google Shape;139;p18"/>
          <p:cNvSpPr txBox="1"/>
          <p:nvPr/>
        </p:nvSpPr>
        <p:spPr>
          <a:xfrm>
            <a:off x="1143001" y="208319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THE QUESTION THAT MATTERS</a:t>
            </a:r>
            <a:endParaRPr b="0" i="0" sz="1400" u="none" cap="none" strike="noStrike">
              <a:solidFill>
                <a:srgbClr val="000000"/>
              </a:solidFill>
              <a:latin typeface="Arial"/>
              <a:ea typeface="Arial"/>
              <a:cs typeface="Arial"/>
              <a:sym typeface="Arial"/>
            </a:endParaRPr>
          </a:p>
        </p:txBody>
      </p:sp>
      <p:sp>
        <p:nvSpPr>
          <p:cNvPr id="140" name="Google Shape;140;p18"/>
          <p:cNvSpPr txBox="1"/>
          <p:nvPr/>
        </p:nvSpPr>
        <p:spPr>
          <a:xfrm>
            <a:off x="4937700" y="3855443"/>
            <a:ext cx="2743200" cy="2308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5000"/>
              <a:buFont typeface="Arial"/>
              <a:buNone/>
            </a:pPr>
            <a:r>
              <a:rPr b="1" i="0" lang="en" sz="150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41" name="Google Shape;141;p18"/>
          <p:cNvSpPr txBox="1"/>
          <p:nvPr/>
        </p:nvSpPr>
        <p:spPr>
          <a:xfrm>
            <a:off x="822900" y="5989880"/>
            <a:ext cx="11155800" cy="985200"/>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Clr>
                <a:srgbClr val="000000"/>
              </a:buClr>
              <a:buSzPts val="6400"/>
              <a:buFont typeface="Arial"/>
              <a:buNone/>
            </a:pPr>
            <a:r>
              <a:rPr b="1" i="0" lang="en" sz="6400" u="none" cap="none" strike="noStrike">
                <a:solidFill>
                  <a:srgbClr val="F4F7FC"/>
                </a:solidFill>
                <a:latin typeface="Arial"/>
                <a:ea typeface="Arial"/>
                <a:cs typeface="Arial"/>
                <a:sym typeface="Arial"/>
              </a:rPr>
              <a:t>What is your 4th space?</a:t>
            </a:r>
            <a:endParaRPr b="0" i="0" sz="1400" u="none" cap="none" strike="noStrike">
              <a:solidFill>
                <a:srgbClr val="000000"/>
              </a:solidFill>
              <a:latin typeface="Arial"/>
              <a:ea typeface="Arial"/>
              <a:cs typeface="Arial"/>
              <a:sym typeface="Arial"/>
            </a:endParaRPr>
          </a:p>
        </p:txBody>
      </p:sp>
      <p:sp>
        <p:nvSpPr>
          <p:cNvPr id="142" name="Google Shape;142;p18"/>
          <p:cNvSpPr txBox="1"/>
          <p:nvPr/>
        </p:nvSpPr>
        <p:spPr>
          <a:xfrm>
            <a:off x="914400" y="7591156"/>
            <a:ext cx="10332600" cy="17166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400"/>
              <a:buFont typeface="Arial"/>
              <a:buNone/>
            </a:pPr>
            <a:r>
              <a:rPr b="0" i="0" lang="en" sz="3400" u="none" cap="none" strike="noStrike">
                <a:solidFill>
                  <a:srgbClr val="B9C6E0"/>
                </a:solidFill>
                <a:latin typeface="Arial"/>
                <a:ea typeface="Arial"/>
                <a:cs typeface="Arial"/>
                <a:sym typeface="Arial"/>
              </a:rPr>
              <a:t>Most churches have a streaming plan but no gathering place. Where do your people actually hang out, talk, and belong between weekends?</a:t>
            </a:r>
            <a:endParaRPr b="0" i="0" sz="1400" u="none" cap="none" strike="noStrike">
              <a:solidFill>
                <a:srgbClr val="000000"/>
              </a:solidFill>
              <a:latin typeface="Arial"/>
              <a:ea typeface="Arial"/>
              <a:cs typeface="Arial"/>
              <a:sym typeface="Arial"/>
            </a:endParaRPr>
          </a:p>
        </p:txBody>
      </p:sp>
      <p:sp>
        <p:nvSpPr>
          <p:cNvPr id="143" name="Google Shape;143;p18"/>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 name="Google Shape;144;p18"/>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THE 4TH SPACE</a:t>
            </a:r>
            <a:endParaRPr b="0" i="0" sz="1400" u="none" cap="none" strike="noStrike">
              <a:solidFill>
                <a:srgbClr val="000000"/>
              </a:solidFill>
              <a:latin typeface="Arial"/>
              <a:ea typeface="Arial"/>
              <a:cs typeface="Arial"/>
              <a:sym typeface="Arial"/>
            </a:endParaRPr>
          </a:p>
        </p:txBody>
      </p:sp>
      <p:sp>
        <p:nvSpPr>
          <p:cNvPr id="145" name="Google Shape;145;p18"/>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&amp; ONLINE GROUPS</a:t>
            </a:r>
            <a:endParaRPr b="0" i="0" sz="1400" u="none" cap="none" strike="noStrike">
              <a:solidFill>
                <a:srgbClr val="000000"/>
              </a:solidFill>
              <a:latin typeface="Arial"/>
              <a:ea typeface="Arial"/>
              <a:cs typeface="Arial"/>
              <a:sym typeface="Arial"/>
            </a:endParaRPr>
          </a:p>
        </p:txBody>
      </p:sp>
      <p:pic>
        <p:nvPicPr>
          <p:cNvPr id="146" name="Google Shape;146;p18" title="Screenshot 2026-07-14 at 1.55.23 PM.png"/>
          <p:cNvPicPr preferRelativeResize="0"/>
          <p:nvPr/>
        </p:nvPicPr>
        <p:blipFill rotWithShape="1">
          <a:blip r:embed="rId3">
            <a:alphaModFix/>
          </a:blip>
          <a:srcRect b="0" l="0" r="0" t="0"/>
          <a:stretch/>
        </p:blipFill>
        <p:spPr>
          <a:xfrm>
            <a:off x="4672613" y="9923825"/>
            <a:ext cx="3456369" cy="3443801"/>
          </a:xfrm>
          <a:prstGeom prst="rect">
            <a:avLst/>
          </a:prstGeom>
          <a:solidFill>
            <a:srgbClr val="0F1B33"/>
          </a:solid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19"/>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 name="Google Shape;153;p19"/>
          <p:cNvSpPr txBox="1"/>
          <p:nvPr/>
        </p:nvSpPr>
        <p:spPr>
          <a:xfrm>
            <a:off x="1143001" y="1715817"/>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WHERE YOU COULD BUILD IT</a:t>
            </a:r>
            <a:endParaRPr b="0" i="0" sz="1400" u="none" cap="none" strike="noStrike">
              <a:solidFill>
                <a:srgbClr val="000000"/>
              </a:solidFill>
              <a:latin typeface="Arial"/>
              <a:ea typeface="Arial"/>
              <a:cs typeface="Arial"/>
              <a:sym typeface="Arial"/>
            </a:endParaRPr>
          </a:p>
        </p:txBody>
      </p:sp>
      <p:sp>
        <p:nvSpPr>
          <p:cNvPr id="154" name="Google Shape;154;p19"/>
          <p:cNvSpPr txBox="1"/>
          <p:nvPr/>
        </p:nvSpPr>
        <p:spPr>
          <a:xfrm>
            <a:off x="731550" y="3437248"/>
            <a:ext cx="11338500" cy="800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5200"/>
              <a:buFont typeface="Arial"/>
              <a:buNone/>
            </a:pPr>
            <a:r>
              <a:rPr b="1" i="0" lang="en" sz="5200" u="none" cap="none" strike="noStrike">
                <a:solidFill>
                  <a:srgbClr val="F4F7FC"/>
                </a:solidFill>
                <a:latin typeface="Arial"/>
                <a:ea typeface="Arial"/>
                <a:cs typeface="Arial"/>
                <a:sym typeface="Arial"/>
              </a:rPr>
              <a:t>Platform options.</a:t>
            </a:r>
            <a:endParaRPr b="0" i="0" sz="1400" u="none" cap="none" strike="noStrike">
              <a:solidFill>
                <a:srgbClr val="000000"/>
              </a:solidFill>
              <a:latin typeface="Arial"/>
              <a:ea typeface="Arial"/>
              <a:cs typeface="Arial"/>
              <a:sym typeface="Arial"/>
            </a:endParaRPr>
          </a:p>
        </p:txBody>
      </p:sp>
      <p:sp>
        <p:nvSpPr>
          <p:cNvPr id="155" name="Google Shape;155;p19"/>
          <p:cNvSpPr txBox="1"/>
          <p:nvPr/>
        </p:nvSpPr>
        <p:spPr>
          <a:xfrm>
            <a:off x="914400" y="4953000"/>
            <a:ext cx="8229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56" name="Google Shape;156;p19"/>
          <p:cNvSpPr txBox="1"/>
          <p:nvPr/>
        </p:nvSpPr>
        <p:spPr>
          <a:xfrm>
            <a:off x="1463040" y="4953000"/>
            <a:ext cx="4663500" cy="400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600"/>
              <a:buFont typeface="Arial"/>
              <a:buNone/>
            </a:pPr>
            <a:r>
              <a:rPr b="1" i="0" lang="en" sz="2600" u="none" cap="none" strike="noStrike">
                <a:solidFill>
                  <a:srgbClr val="F4F7FC"/>
                </a:solidFill>
                <a:latin typeface="Arial"/>
                <a:ea typeface="Arial"/>
                <a:cs typeface="Arial"/>
                <a:sym typeface="Arial"/>
              </a:rPr>
              <a:t>WhatsApp</a:t>
            </a:r>
            <a:endParaRPr b="0" i="0" sz="1400" u="none" cap="none" strike="noStrike">
              <a:solidFill>
                <a:srgbClr val="000000"/>
              </a:solidFill>
              <a:latin typeface="Arial"/>
              <a:ea typeface="Arial"/>
              <a:cs typeface="Arial"/>
              <a:sym typeface="Arial"/>
            </a:endParaRPr>
          </a:p>
        </p:txBody>
      </p:sp>
      <p:sp>
        <p:nvSpPr>
          <p:cNvPr id="157" name="Google Shape;157;p19"/>
          <p:cNvSpPr txBox="1"/>
          <p:nvPr/>
        </p:nvSpPr>
        <p:spPr>
          <a:xfrm>
            <a:off x="1463040" y="5611368"/>
            <a:ext cx="4663500" cy="6024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1900"/>
              <a:buFont typeface="Arial"/>
              <a:buNone/>
            </a:pPr>
            <a:r>
              <a:rPr b="0" i="0" lang="en" sz="1900" u="none" cap="none" strike="noStrike">
                <a:solidFill>
                  <a:srgbClr val="B9C6E0"/>
                </a:solidFill>
                <a:latin typeface="Arial"/>
                <a:ea typeface="Arial"/>
                <a:cs typeface="Arial"/>
                <a:sym typeface="Arial"/>
              </a:rPr>
              <a:t>Ubiquitous and simple — ideal for smaller, tight-knit groups.</a:t>
            </a:r>
            <a:endParaRPr b="0" i="0" sz="1400" u="none" cap="none" strike="noStrike">
              <a:solidFill>
                <a:srgbClr val="000000"/>
              </a:solidFill>
              <a:latin typeface="Arial"/>
              <a:ea typeface="Arial"/>
              <a:cs typeface="Arial"/>
              <a:sym typeface="Arial"/>
            </a:endParaRPr>
          </a:p>
        </p:txBody>
      </p:sp>
      <p:sp>
        <p:nvSpPr>
          <p:cNvPr id="158" name="Google Shape;158;p19"/>
          <p:cNvSpPr txBox="1"/>
          <p:nvPr/>
        </p:nvSpPr>
        <p:spPr>
          <a:xfrm>
            <a:off x="6665976" y="4953000"/>
            <a:ext cx="8229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59" name="Google Shape;159;p19"/>
          <p:cNvSpPr txBox="1"/>
          <p:nvPr/>
        </p:nvSpPr>
        <p:spPr>
          <a:xfrm>
            <a:off x="7214616" y="4953000"/>
            <a:ext cx="4663500" cy="400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600"/>
              <a:buFont typeface="Arial"/>
              <a:buNone/>
            </a:pPr>
            <a:r>
              <a:rPr b="1" i="0" lang="en" sz="2600" u="none" cap="none" strike="noStrike">
                <a:solidFill>
                  <a:srgbClr val="F4F7FC"/>
                </a:solidFill>
                <a:latin typeface="Arial"/>
                <a:ea typeface="Arial"/>
                <a:cs typeface="Arial"/>
                <a:sym typeface="Arial"/>
              </a:rPr>
              <a:t>Discord</a:t>
            </a:r>
            <a:endParaRPr b="0" i="0" sz="1400" u="none" cap="none" strike="noStrike">
              <a:solidFill>
                <a:srgbClr val="000000"/>
              </a:solidFill>
              <a:latin typeface="Arial"/>
              <a:ea typeface="Arial"/>
              <a:cs typeface="Arial"/>
              <a:sym typeface="Arial"/>
            </a:endParaRPr>
          </a:p>
        </p:txBody>
      </p:sp>
      <p:sp>
        <p:nvSpPr>
          <p:cNvPr id="160" name="Google Shape;160;p19"/>
          <p:cNvSpPr txBox="1"/>
          <p:nvPr/>
        </p:nvSpPr>
        <p:spPr>
          <a:xfrm>
            <a:off x="7214616" y="5611368"/>
            <a:ext cx="4663500" cy="6024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1900"/>
              <a:buFont typeface="Arial"/>
              <a:buNone/>
            </a:pPr>
            <a:r>
              <a:rPr b="0" i="0" lang="en" sz="1900" u="none" cap="none" strike="noStrike">
                <a:solidFill>
                  <a:srgbClr val="B9C6E0"/>
                </a:solidFill>
                <a:latin typeface="Arial"/>
                <a:ea typeface="Arial"/>
                <a:cs typeface="Arial"/>
                <a:sym typeface="Arial"/>
              </a:rPr>
              <a:t>Channels and voice — great for younger, always-on communities.</a:t>
            </a:r>
            <a:endParaRPr b="0" i="0" sz="1400" u="none" cap="none" strike="noStrike">
              <a:solidFill>
                <a:srgbClr val="000000"/>
              </a:solidFill>
              <a:latin typeface="Arial"/>
              <a:ea typeface="Arial"/>
              <a:cs typeface="Arial"/>
              <a:sym typeface="Arial"/>
            </a:endParaRPr>
          </a:p>
        </p:txBody>
      </p:sp>
      <p:sp>
        <p:nvSpPr>
          <p:cNvPr id="161" name="Google Shape;161;p19"/>
          <p:cNvSpPr txBox="1"/>
          <p:nvPr/>
        </p:nvSpPr>
        <p:spPr>
          <a:xfrm>
            <a:off x="914400" y="8061960"/>
            <a:ext cx="8229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62" name="Google Shape;162;p19"/>
          <p:cNvSpPr txBox="1"/>
          <p:nvPr/>
        </p:nvSpPr>
        <p:spPr>
          <a:xfrm>
            <a:off x="1463040" y="8061960"/>
            <a:ext cx="4663500" cy="400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600"/>
              <a:buFont typeface="Arial"/>
              <a:buNone/>
            </a:pPr>
            <a:r>
              <a:rPr b="1" i="0" lang="en" sz="2600" u="none" cap="none" strike="noStrike">
                <a:solidFill>
                  <a:srgbClr val="F4F7FC"/>
                </a:solidFill>
                <a:latin typeface="Arial"/>
                <a:ea typeface="Arial"/>
                <a:cs typeface="Arial"/>
                <a:sym typeface="Arial"/>
              </a:rPr>
              <a:t>Slack</a:t>
            </a:r>
            <a:endParaRPr b="0" i="0" sz="1400" u="none" cap="none" strike="noStrike">
              <a:solidFill>
                <a:srgbClr val="000000"/>
              </a:solidFill>
              <a:latin typeface="Arial"/>
              <a:ea typeface="Arial"/>
              <a:cs typeface="Arial"/>
              <a:sym typeface="Arial"/>
            </a:endParaRPr>
          </a:p>
        </p:txBody>
      </p:sp>
      <p:sp>
        <p:nvSpPr>
          <p:cNvPr id="163" name="Google Shape;163;p19"/>
          <p:cNvSpPr txBox="1"/>
          <p:nvPr/>
        </p:nvSpPr>
        <p:spPr>
          <a:xfrm>
            <a:off x="1463040" y="8720328"/>
            <a:ext cx="4663500" cy="6024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1900"/>
              <a:buFont typeface="Arial"/>
              <a:buNone/>
            </a:pPr>
            <a:r>
              <a:rPr b="0" i="0" lang="en" sz="1900" u="none" cap="none" strike="noStrike">
                <a:solidFill>
                  <a:srgbClr val="B9C6E0"/>
                </a:solidFill>
                <a:latin typeface="Arial"/>
                <a:ea typeface="Arial"/>
                <a:cs typeface="Arial"/>
                <a:sym typeface="Arial"/>
              </a:rPr>
              <a:t>Familiar and organized — threaded conversations by topic.</a:t>
            </a:r>
            <a:endParaRPr b="0" i="0" sz="1400" u="none" cap="none" strike="noStrike">
              <a:solidFill>
                <a:srgbClr val="000000"/>
              </a:solidFill>
              <a:latin typeface="Arial"/>
              <a:ea typeface="Arial"/>
              <a:cs typeface="Arial"/>
              <a:sym typeface="Arial"/>
            </a:endParaRPr>
          </a:p>
        </p:txBody>
      </p:sp>
      <p:sp>
        <p:nvSpPr>
          <p:cNvPr id="164" name="Google Shape;164;p19"/>
          <p:cNvSpPr txBox="1"/>
          <p:nvPr/>
        </p:nvSpPr>
        <p:spPr>
          <a:xfrm>
            <a:off x="6665976" y="8061960"/>
            <a:ext cx="8229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65" name="Google Shape;165;p19"/>
          <p:cNvSpPr txBox="1"/>
          <p:nvPr/>
        </p:nvSpPr>
        <p:spPr>
          <a:xfrm>
            <a:off x="7214616" y="8061960"/>
            <a:ext cx="4663500" cy="400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600"/>
              <a:buFont typeface="Arial"/>
              <a:buNone/>
            </a:pPr>
            <a:r>
              <a:rPr b="1" i="0" lang="en" sz="2600" u="none" cap="none" strike="noStrike">
                <a:solidFill>
                  <a:srgbClr val="F4F7FC"/>
                </a:solidFill>
                <a:latin typeface="Arial"/>
                <a:ea typeface="Arial"/>
                <a:cs typeface="Arial"/>
                <a:sym typeface="Arial"/>
              </a:rPr>
              <a:t>Mighty Networks</a:t>
            </a:r>
            <a:endParaRPr b="0" i="0" sz="1400" u="none" cap="none" strike="noStrike">
              <a:solidFill>
                <a:srgbClr val="000000"/>
              </a:solidFill>
              <a:latin typeface="Arial"/>
              <a:ea typeface="Arial"/>
              <a:cs typeface="Arial"/>
              <a:sym typeface="Arial"/>
            </a:endParaRPr>
          </a:p>
        </p:txBody>
      </p:sp>
      <p:sp>
        <p:nvSpPr>
          <p:cNvPr id="166" name="Google Shape;166;p19"/>
          <p:cNvSpPr txBox="1"/>
          <p:nvPr/>
        </p:nvSpPr>
        <p:spPr>
          <a:xfrm>
            <a:off x="7214616" y="8720328"/>
            <a:ext cx="4663500" cy="6024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1900"/>
              <a:buFont typeface="Arial"/>
              <a:buNone/>
            </a:pPr>
            <a:r>
              <a:rPr b="0" i="0" lang="en" sz="1900" u="none" cap="none" strike="noStrike">
                <a:solidFill>
                  <a:srgbClr val="B9C6E0"/>
                </a:solidFill>
                <a:latin typeface="Arial"/>
                <a:ea typeface="Arial"/>
                <a:cs typeface="Arial"/>
                <a:sym typeface="Arial"/>
              </a:rPr>
              <a:t>A branded, all-in-one community home you control.</a:t>
            </a:r>
            <a:endParaRPr b="0" i="0" sz="1400" u="none" cap="none" strike="noStrike">
              <a:solidFill>
                <a:srgbClr val="000000"/>
              </a:solidFill>
              <a:latin typeface="Arial"/>
              <a:ea typeface="Arial"/>
              <a:cs typeface="Arial"/>
              <a:sym typeface="Arial"/>
            </a:endParaRPr>
          </a:p>
        </p:txBody>
      </p:sp>
      <p:sp>
        <p:nvSpPr>
          <p:cNvPr id="167" name="Google Shape;167;p19"/>
          <p:cNvSpPr txBox="1"/>
          <p:nvPr/>
        </p:nvSpPr>
        <p:spPr>
          <a:xfrm>
            <a:off x="914400" y="11170920"/>
            <a:ext cx="8229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68" name="Google Shape;168;p19"/>
          <p:cNvSpPr txBox="1"/>
          <p:nvPr/>
        </p:nvSpPr>
        <p:spPr>
          <a:xfrm>
            <a:off x="1463040" y="11170920"/>
            <a:ext cx="4663500" cy="400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600"/>
              <a:buFont typeface="Arial"/>
              <a:buNone/>
            </a:pPr>
            <a:r>
              <a:rPr b="1" i="0" lang="en" sz="2600" u="none" cap="none" strike="noStrike">
                <a:solidFill>
                  <a:srgbClr val="F4F7FC"/>
                </a:solidFill>
                <a:latin typeface="Arial"/>
                <a:ea typeface="Arial"/>
                <a:cs typeface="Arial"/>
                <a:sym typeface="Arial"/>
              </a:rPr>
              <a:t>YouTube Communities?</a:t>
            </a:r>
            <a:endParaRPr b="0" i="0" sz="1400" u="none" cap="none" strike="noStrike">
              <a:solidFill>
                <a:srgbClr val="000000"/>
              </a:solidFill>
              <a:latin typeface="Arial"/>
              <a:ea typeface="Arial"/>
              <a:cs typeface="Arial"/>
              <a:sym typeface="Arial"/>
            </a:endParaRPr>
          </a:p>
        </p:txBody>
      </p:sp>
      <p:sp>
        <p:nvSpPr>
          <p:cNvPr id="169" name="Google Shape;169;p19"/>
          <p:cNvSpPr txBox="1"/>
          <p:nvPr/>
        </p:nvSpPr>
        <p:spPr>
          <a:xfrm>
            <a:off x="1463040" y="11829288"/>
            <a:ext cx="4663500" cy="6024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1900"/>
              <a:buFont typeface="Arial"/>
              <a:buNone/>
            </a:pPr>
            <a:r>
              <a:rPr b="0" i="0" lang="en" sz="1900" u="none" cap="none" strike="noStrike">
                <a:solidFill>
                  <a:srgbClr val="B9C6E0"/>
                </a:solidFill>
                <a:latin typeface="Arial"/>
                <a:ea typeface="Arial"/>
                <a:cs typeface="Arial"/>
                <a:sym typeface="Arial"/>
              </a:rPr>
              <a:t>Meet people right where they're already watching.</a:t>
            </a:r>
            <a:endParaRPr b="0" i="0" sz="1400" u="none" cap="none" strike="noStrike">
              <a:solidFill>
                <a:srgbClr val="000000"/>
              </a:solidFill>
              <a:latin typeface="Arial"/>
              <a:ea typeface="Arial"/>
              <a:cs typeface="Arial"/>
              <a:sym typeface="Arial"/>
            </a:endParaRPr>
          </a:p>
        </p:txBody>
      </p:sp>
      <p:sp>
        <p:nvSpPr>
          <p:cNvPr id="170" name="Google Shape;170;p19"/>
          <p:cNvSpPr txBox="1"/>
          <p:nvPr/>
        </p:nvSpPr>
        <p:spPr>
          <a:xfrm>
            <a:off x="6665976" y="11170920"/>
            <a:ext cx="8229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71" name="Google Shape;171;p19"/>
          <p:cNvSpPr txBox="1"/>
          <p:nvPr/>
        </p:nvSpPr>
        <p:spPr>
          <a:xfrm>
            <a:off x="7214616" y="11170920"/>
            <a:ext cx="4663500" cy="400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600"/>
              <a:buFont typeface="Arial"/>
              <a:buNone/>
            </a:pPr>
            <a:r>
              <a:rPr b="1" i="0" lang="en" sz="2600" u="none" cap="none" strike="noStrike">
                <a:solidFill>
                  <a:srgbClr val="F4F7FC"/>
                </a:solidFill>
                <a:latin typeface="Arial"/>
                <a:ea typeface="Arial"/>
                <a:cs typeface="Arial"/>
                <a:sym typeface="Arial"/>
              </a:rPr>
              <a:t>Signal / Telegram</a:t>
            </a:r>
            <a:endParaRPr b="0" i="0" sz="1400" u="none" cap="none" strike="noStrike">
              <a:solidFill>
                <a:srgbClr val="000000"/>
              </a:solidFill>
              <a:latin typeface="Arial"/>
              <a:ea typeface="Arial"/>
              <a:cs typeface="Arial"/>
              <a:sym typeface="Arial"/>
            </a:endParaRPr>
          </a:p>
        </p:txBody>
      </p:sp>
      <p:sp>
        <p:nvSpPr>
          <p:cNvPr id="172" name="Google Shape;172;p19"/>
          <p:cNvSpPr txBox="1"/>
          <p:nvPr/>
        </p:nvSpPr>
        <p:spPr>
          <a:xfrm>
            <a:off x="7214616" y="11829288"/>
            <a:ext cx="4663500" cy="2925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1900"/>
              <a:buFont typeface="Arial"/>
              <a:buNone/>
            </a:pPr>
            <a:r>
              <a:rPr b="0" i="0" lang="en" sz="1900" u="none" cap="none" strike="noStrike">
                <a:solidFill>
                  <a:srgbClr val="B9C6E0"/>
                </a:solidFill>
                <a:latin typeface="Arial"/>
                <a:ea typeface="Arial"/>
                <a:cs typeface="Arial"/>
                <a:sym typeface="Arial"/>
              </a:rPr>
              <a:t>Private, fast messaging for tighter circles.</a:t>
            </a:r>
            <a:endParaRPr b="0" i="0" sz="1400" u="none" cap="none" strike="noStrike">
              <a:solidFill>
                <a:srgbClr val="000000"/>
              </a:solidFill>
              <a:latin typeface="Arial"/>
              <a:ea typeface="Arial"/>
              <a:cs typeface="Arial"/>
              <a:sym typeface="Arial"/>
            </a:endParaRPr>
          </a:p>
        </p:txBody>
      </p:sp>
      <p:sp>
        <p:nvSpPr>
          <p:cNvPr id="173" name="Google Shape;173;p19"/>
          <p:cNvSpPr txBox="1"/>
          <p:nvPr/>
        </p:nvSpPr>
        <p:spPr>
          <a:xfrm>
            <a:off x="914400" y="13624560"/>
            <a:ext cx="10972800" cy="914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600"/>
              <a:buFont typeface="Arial"/>
              <a:buNone/>
            </a:pPr>
            <a:r>
              <a:rPr b="1" i="1" lang="en" sz="2600" u="none" cap="none" strike="noStrike">
                <a:solidFill>
                  <a:srgbClr val="4F86E9"/>
                </a:solidFill>
                <a:latin typeface="Arial"/>
                <a:ea typeface="Arial"/>
                <a:cs typeface="Arial"/>
                <a:sym typeface="Arial"/>
              </a:rPr>
              <a:t>The best platform is the one your people already open.</a:t>
            </a:r>
            <a:endParaRPr b="0" i="0" sz="1400" u="none" cap="none" strike="noStrike">
              <a:solidFill>
                <a:srgbClr val="000000"/>
              </a:solidFill>
              <a:latin typeface="Arial"/>
              <a:ea typeface="Arial"/>
              <a:cs typeface="Arial"/>
              <a:sym typeface="Arial"/>
            </a:endParaRPr>
          </a:p>
        </p:txBody>
      </p:sp>
      <p:sp>
        <p:nvSpPr>
          <p:cNvPr id="174" name="Google Shape;174;p19"/>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 name="Google Shape;175;p19"/>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THE 4TH SPACE</a:t>
            </a:r>
            <a:endParaRPr b="0" i="0" sz="1400" u="none" cap="none" strike="noStrike">
              <a:solidFill>
                <a:srgbClr val="000000"/>
              </a:solidFill>
              <a:latin typeface="Arial"/>
              <a:ea typeface="Arial"/>
              <a:cs typeface="Arial"/>
              <a:sym typeface="Arial"/>
            </a:endParaRPr>
          </a:p>
        </p:txBody>
      </p:sp>
      <p:sp>
        <p:nvSpPr>
          <p:cNvPr id="176" name="Google Shape;176;p19"/>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&amp; ONLINE GROUPS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0"/>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3" name="Google Shape;183;p20"/>
          <p:cNvSpPr txBox="1"/>
          <p:nvPr/>
        </p:nvSpPr>
        <p:spPr>
          <a:xfrm>
            <a:off x="1143001" y="152669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PICK THE RIGHT SHAPE</a:t>
            </a:r>
            <a:endParaRPr b="0" i="0" sz="1400" u="none" cap="none" strike="noStrike">
              <a:solidFill>
                <a:srgbClr val="000000"/>
              </a:solidFill>
              <a:latin typeface="Arial"/>
              <a:ea typeface="Arial"/>
              <a:cs typeface="Arial"/>
              <a:sym typeface="Arial"/>
            </a:endParaRPr>
          </a:p>
        </p:txBody>
      </p:sp>
      <p:sp>
        <p:nvSpPr>
          <p:cNvPr id="184" name="Google Shape;184;p20"/>
          <p:cNvSpPr txBox="1"/>
          <p:nvPr/>
        </p:nvSpPr>
        <p:spPr>
          <a:xfrm>
            <a:off x="731550" y="2749923"/>
            <a:ext cx="11338500" cy="800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5200"/>
              <a:buFont typeface="Arial"/>
              <a:buNone/>
            </a:pPr>
            <a:r>
              <a:rPr b="1" i="0" lang="en" sz="5200" u="none" cap="none" strike="noStrike">
                <a:solidFill>
                  <a:srgbClr val="F4F7FC"/>
                </a:solidFill>
                <a:latin typeface="Arial"/>
                <a:ea typeface="Arial"/>
                <a:cs typeface="Arial"/>
                <a:sym typeface="Arial"/>
              </a:rPr>
              <a:t>Under 50, or over 50?</a:t>
            </a:r>
            <a:endParaRPr b="0" i="0" sz="1400" u="none" cap="none" strike="noStrike">
              <a:solidFill>
                <a:srgbClr val="000000"/>
              </a:solidFill>
              <a:latin typeface="Arial"/>
              <a:ea typeface="Arial"/>
              <a:cs typeface="Arial"/>
              <a:sym typeface="Arial"/>
            </a:endParaRPr>
          </a:p>
        </p:txBody>
      </p:sp>
      <p:sp>
        <p:nvSpPr>
          <p:cNvPr id="185" name="Google Shape;185;p20"/>
          <p:cNvSpPr/>
          <p:nvPr/>
        </p:nvSpPr>
        <p:spPr>
          <a:xfrm>
            <a:off x="914400" y="4653650"/>
            <a:ext cx="5221200" cy="54900"/>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 name="Google Shape;186;p20"/>
          <p:cNvSpPr txBox="1"/>
          <p:nvPr/>
        </p:nvSpPr>
        <p:spPr>
          <a:xfrm>
            <a:off x="914400" y="4973690"/>
            <a:ext cx="52122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MESSAGE SPACES · UNDER 50</a:t>
            </a:r>
            <a:endParaRPr b="0" i="0" sz="1400" u="none" cap="none" strike="noStrike">
              <a:solidFill>
                <a:srgbClr val="000000"/>
              </a:solidFill>
              <a:latin typeface="Arial"/>
              <a:ea typeface="Arial"/>
              <a:cs typeface="Arial"/>
              <a:sym typeface="Arial"/>
            </a:endParaRPr>
          </a:p>
        </p:txBody>
      </p:sp>
      <p:sp>
        <p:nvSpPr>
          <p:cNvPr id="187" name="Google Shape;187;p20"/>
          <p:cNvSpPr txBox="1"/>
          <p:nvPr/>
        </p:nvSpPr>
        <p:spPr>
          <a:xfrm>
            <a:off x="914400" y="5613770"/>
            <a:ext cx="5212200" cy="4926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A group chat.</a:t>
            </a:r>
            <a:endParaRPr b="0" i="0" sz="1400" u="none" cap="none" strike="noStrike">
              <a:solidFill>
                <a:srgbClr val="000000"/>
              </a:solidFill>
              <a:latin typeface="Arial"/>
              <a:ea typeface="Arial"/>
              <a:cs typeface="Arial"/>
              <a:sym typeface="Arial"/>
            </a:endParaRPr>
          </a:p>
        </p:txBody>
      </p:sp>
      <p:sp>
        <p:nvSpPr>
          <p:cNvPr id="188" name="Google Shape;188;p20"/>
          <p:cNvSpPr txBox="1"/>
          <p:nvPr/>
        </p:nvSpPr>
        <p:spPr>
          <a:xfrm>
            <a:off x="914400" y="7223760"/>
            <a:ext cx="320040" cy="8229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89" name="Google Shape;189;p20"/>
          <p:cNvSpPr txBox="1"/>
          <p:nvPr/>
        </p:nvSpPr>
        <p:spPr>
          <a:xfrm>
            <a:off x="1417320" y="7242048"/>
            <a:ext cx="4709160" cy="155448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Everyone sees every message</a:t>
            </a:r>
            <a:endParaRPr b="0" i="0" sz="1400" u="none" cap="none" strike="noStrike">
              <a:solidFill>
                <a:srgbClr val="000000"/>
              </a:solidFill>
              <a:latin typeface="Arial"/>
              <a:ea typeface="Arial"/>
              <a:cs typeface="Arial"/>
              <a:sym typeface="Arial"/>
            </a:endParaRPr>
          </a:p>
        </p:txBody>
      </p:sp>
      <p:sp>
        <p:nvSpPr>
          <p:cNvPr id="190" name="Google Shape;190;p20"/>
          <p:cNvSpPr txBox="1"/>
          <p:nvPr/>
        </p:nvSpPr>
        <p:spPr>
          <a:xfrm>
            <a:off x="914400" y="8778240"/>
            <a:ext cx="320040" cy="8229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91" name="Google Shape;191;p20"/>
          <p:cNvSpPr txBox="1"/>
          <p:nvPr/>
        </p:nvSpPr>
        <p:spPr>
          <a:xfrm>
            <a:off x="1417320" y="8796528"/>
            <a:ext cx="4709160" cy="155448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Feels personal and high-trust</a:t>
            </a:r>
            <a:endParaRPr b="0" i="0" sz="1400" u="none" cap="none" strike="noStrike">
              <a:solidFill>
                <a:srgbClr val="000000"/>
              </a:solidFill>
              <a:latin typeface="Arial"/>
              <a:ea typeface="Arial"/>
              <a:cs typeface="Arial"/>
              <a:sym typeface="Arial"/>
            </a:endParaRPr>
          </a:p>
        </p:txBody>
      </p:sp>
      <p:sp>
        <p:nvSpPr>
          <p:cNvPr id="192" name="Google Shape;192;p20"/>
          <p:cNvSpPr txBox="1"/>
          <p:nvPr/>
        </p:nvSpPr>
        <p:spPr>
          <a:xfrm>
            <a:off x="914400" y="10332719"/>
            <a:ext cx="320040" cy="8229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93" name="Google Shape;193;p20"/>
          <p:cNvSpPr txBox="1"/>
          <p:nvPr/>
        </p:nvSpPr>
        <p:spPr>
          <a:xfrm>
            <a:off x="1417320" y="10351007"/>
            <a:ext cx="4709160" cy="155448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WhatsApp, Signal, a text thread</a:t>
            </a:r>
            <a:endParaRPr b="0" i="0" sz="1400" u="none" cap="none" strike="noStrike">
              <a:solidFill>
                <a:srgbClr val="000000"/>
              </a:solidFill>
              <a:latin typeface="Arial"/>
              <a:ea typeface="Arial"/>
              <a:cs typeface="Arial"/>
              <a:sym typeface="Arial"/>
            </a:endParaRPr>
          </a:p>
        </p:txBody>
      </p:sp>
      <p:sp>
        <p:nvSpPr>
          <p:cNvPr id="194" name="Google Shape;194;p20"/>
          <p:cNvSpPr/>
          <p:nvPr/>
        </p:nvSpPr>
        <p:spPr>
          <a:xfrm>
            <a:off x="6665976" y="4653650"/>
            <a:ext cx="5221200" cy="54900"/>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 name="Google Shape;195;p20"/>
          <p:cNvSpPr txBox="1"/>
          <p:nvPr/>
        </p:nvSpPr>
        <p:spPr>
          <a:xfrm>
            <a:off x="6665976" y="4973690"/>
            <a:ext cx="52122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FEED SPACES · 50+</a:t>
            </a:r>
            <a:endParaRPr b="0" i="0" sz="1400" u="none" cap="none" strike="noStrike">
              <a:solidFill>
                <a:srgbClr val="000000"/>
              </a:solidFill>
              <a:latin typeface="Arial"/>
              <a:ea typeface="Arial"/>
              <a:cs typeface="Arial"/>
              <a:sym typeface="Arial"/>
            </a:endParaRPr>
          </a:p>
        </p:txBody>
      </p:sp>
      <p:sp>
        <p:nvSpPr>
          <p:cNvPr id="196" name="Google Shape;196;p20"/>
          <p:cNvSpPr txBox="1"/>
          <p:nvPr/>
        </p:nvSpPr>
        <p:spPr>
          <a:xfrm>
            <a:off x="6665976" y="5613770"/>
            <a:ext cx="5212200" cy="4926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A community feed.</a:t>
            </a:r>
            <a:endParaRPr b="0" i="0" sz="1400" u="none" cap="none" strike="noStrike">
              <a:solidFill>
                <a:srgbClr val="000000"/>
              </a:solidFill>
              <a:latin typeface="Arial"/>
              <a:ea typeface="Arial"/>
              <a:cs typeface="Arial"/>
              <a:sym typeface="Arial"/>
            </a:endParaRPr>
          </a:p>
        </p:txBody>
      </p:sp>
      <p:sp>
        <p:nvSpPr>
          <p:cNvPr id="197" name="Google Shape;197;p20"/>
          <p:cNvSpPr txBox="1"/>
          <p:nvPr/>
        </p:nvSpPr>
        <p:spPr>
          <a:xfrm>
            <a:off x="6665976" y="7223760"/>
            <a:ext cx="320040" cy="8229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98" name="Google Shape;198;p20"/>
          <p:cNvSpPr txBox="1"/>
          <p:nvPr/>
        </p:nvSpPr>
        <p:spPr>
          <a:xfrm>
            <a:off x="7168896" y="7242048"/>
            <a:ext cx="4709160" cy="155448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Posts, topics, and threads</a:t>
            </a:r>
            <a:endParaRPr b="0" i="0" sz="1400" u="none" cap="none" strike="noStrike">
              <a:solidFill>
                <a:srgbClr val="000000"/>
              </a:solidFill>
              <a:latin typeface="Arial"/>
              <a:ea typeface="Arial"/>
              <a:cs typeface="Arial"/>
              <a:sym typeface="Arial"/>
            </a:endParaRPr>
          </a:p>
        </p:txBody>
      </p:sp>
      <p:sp>
        <p:nvSpPr>
          <p:cNvPr id="199" name="Google Shape;199;p20"/>
          <p:cNvSpPr txBox="1"/>
          <p:nvPr/>
        </p:nvSpPr>
        <p:spPr>
          <a:xfrm>
            <a:off x="6665976" y="8778240"/>
            <a:ext cx="320040" cy="8229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00" name="Google Shape;200;p20"/>
          <p:cNvSpPr txBox="1"/>
          <p:nvPr/>
        </p:nvSpPr>
        <p:spPr>
          <a:xfrm>
            <a:off x="7168896" y="8796528"/>
            <a:ext cx="4709160" cy="155448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Scales without overwhelming people</a:t>
            </a:r>
            <a:endParaRPr b="0" i="0" sz="1400" u="none" cap="none" strike="noStrike">
              <a:solidFill>
                <a:srgbClr val="000000"/>
              </a:solidFill>
              <a:latin typeface="Arial"/>
              <a:ea typeface="Arial"/>
              <a:cs typeface="Arial"/>
              <a:sym typeface="Arial"/>
            </a:endParaRPr>
          </a:p>
        </p:txBody>
      </p:sp>
      <p:sp>
        <p:nvSpPr>
          <p:cNvPr id="201" name="Google Shape;201;p20"/>
          <p:cNvSpPr txBox="1"/>
          <p:nvPr/>
        </p:nvSpPr>
        <p:spPr>
          <a:xfrm>
            <a:off x="6665976" y="10332719"/>
            <a:ext cx="320040" cy="8229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02" name="Google Shape;202;p20"/>
          <p:cNvSpPr txBox="1"/>
          <p:nvPr/>
        </p:nvSpPr>
        <p:spPr>
          <a:xfrm>
            <a:off x="7168896" y="10351007"/>
            <a:ext cx="4709160" cy="155448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Discord, Slack, Mighty Networks</a:t>
            </a:r>
            <a:endParaRPr b="0" i="0" sz="1400" u="none" cap="none" strike="noStrike">
              <a:solidFill>
                <a:srgbClr val="000000"/>
              </a:solidFill>
              <a:latin typeface="Arial"/>
              <a:ea typeface="Arial"/>
              <a:cs typeface="Arial"/>
              <a:sym typeface="Arial"/>
            </a:endParaRPr>
          </a:p>
        </p:txBody>
      </p:sp>
      <p:sp>
        <p:nvSpPr>
          <p:cNvPr id="203" name="Google Shape;203;p20"/>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 name="Google Shape;204;p20"/>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THE 4TH SPACE</a:t>
            </a:r>
            <a:endParaRPr b="0" i="0" sz="1400" u="none" cap="none" strike="noStrike">
              <a:solidFill>
                <a:srgbClr val="000000"/>
              </a:solidFill>
              <a:latin typeface="Arial"/>
              <a:ea typeface="Arial"/>
              <a:cs typeface="Arial"/>
              <a:sym typeface="Arial"/>
            </a:endParaRPr>
          </a:p>
        </p:txBody>
      </p:sp>
      <p:sp>
        <p:nvSpPr>
          <p:cNvPr id="205" name="Google Shape;205;p20"/>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&amp; ONLINE GROUPS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21"/>
          <p:cNvSpPr/>
          <p:nvPr/>
        </p:nvSpPr>
        <p:spPr>
          <a:xfrm>
            <a:off x="-45720" y="-384395"/>
            <a:ext cx="12893100" cy="1655070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 name="Google Shape;212;p21"/>
          <p:cNvSpPr txBox="1"/>
          <p:nvPr/>
        </p:nvSpPr>
        <p:spPr>
          <a:xfrm>
            <a:off x="1143026" y="188724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YOUR TURN</a:t>
            </a:r>
            <a:endParaRPr b="0" i="0" sz="1400" u="none" cap="none" strike="noStrike">
              <a:solidFill>
                <a:srgbClr val="000000"/>
              </a:solidFill>
              <a:latin typeface="Arial"/>
              <a:ea typeface="Arial"/>
              <a:cs typeface="Arial"/>
              <a:sym typeface="Arial"/>
            </a:endParaRPr>
          </a:p>
        </p:txBody>
      </p:sp>
      <p:sp>
        <p:nvSpPr>
          <p:cNvPr id="213" name="Google Shape;213;p21"/>
          <p:cNvSpPr txBox="1"/>
          <p:nvPr/>
        </p:nvSpPr>
        <p:spPr>
          <a:xfrm>
            <a:off x="5029225" y="3120837"/>
            <a:ext cx="2743200" cy="2308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5000"/>
              <a:buFont typeface="Arial"/>
              <a:buNone/>
            </a:pPr>
            <a:r>
              <a:rPr b="1" i="0" lang="en" sz="150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14" name="Google Shape;214;p21"/>
          <p:cNvSpPr txBox="1"/>
          <p:nvPr/>
        </p:nvSpPr>
        <p:spPr>
          <a:xfrm>
            <a:off x="822925" y="5203718"/>
            <a:ext cx="11155800" cy="1989900"/>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Clr>
                <a:srgbClr val="000000"/>
              </a:buClr>
              <a:buSzPts val="6400"/>
              <a:buFont typeface="Arial"/>
              <a:buNone/>
            </a:pPr>
            <a:r>
              <a:rPr b="1" i="0" lang="en" sz="6400" u="none" cap="none" strike="noStrike">
                <a:solidFill>
                  <a:srgbClr val="F4F7FC"/>
                </a:solidFill>
                <a:latin typeface="Arial"/>
                <a:ea typeface="Arial"/>
                <a:cs typeface="Arial"/>
                <a:sym typeface="Arial"/>
              </a:rPr>
              <a:t>Do you have a 4th </a:t>
            </a:r>
            <a:endParaRPr b="1" i="0" sz="6400" u="none" cap="none" strike="noStrike">
              <a:solidFill>
                <a:srgbClr val="F4F7FC"/>
              </a:solidFill>
              <a:latin typeface="Arial"/>
              <a:ea typeface="Arial"/>
              <a:cs typeface="Arial"/>
              <a:sym typeface="Arial"/>
            </a:endParaRPr>
          </a:p>
          <a:p>
            <a:pPr indent="0" lvl="0" marL="0" marR="0" rtl="0" algn="ctr">
              <a:lnSpc>
                <a:spcPct val="102000"/>
              </a:lnSpc>
              <a:spcBef>
                <a:spcPts val="0"/>
              </a:spcBef>
              <a:spcAft>
                <a:spcPts val="0"/>
              </a:spcAft>
              <a:buClr>
                <a:srgbClr val="000000"/>
              </a:buClr>
              <a:buSzPts val="6400"/>
              <a:buFont typeface="Arial"/>
              <a:buNone/>
            </a:pPr>
            <a:r>
              <a:rPr b="1" i="0" lang="en" sz="6400" u="none" cap="none" strike="noStrike">
                <a:solidFill>
                  <a:srgbClr val="F4F7FC"/>
                </a:solidFill>
                <a:latin typeface="Arial"/>
                <a:ea typeface="Arial"/>
                <a:cs typeface="Arial"/>
                <a:sym typeface="Arial"/>
              </a:rPr>
              <a:t>space yet?</a:t>
            </a:r>
            <a:endParaRPr b="0" i="0" sz="1400" u="none" cap="none" strike="noStrike">
              <a:solidFill>
                <a:srgbClr val="000000"/>
              </a:solidFill>
              <a:latin typeface="Arial"/>
              <a:ea typeface="Arial"/>
              <a:cs typeface="Arial"/>
              <a:sym typeface="Arial"/>
            </a:endParaRPr>
          </a:p>
        </p:txBody>
      </p:sp>
      <p:sp>
        <p:nvSpPr>
          <p:cNvPr id="215" name="Google Shape;215;p21"/>
          <p:cNvSpPr txBox="1"/>
          <p:nvPr/>
        </p:nvSpPr>
        <p:spPr>
          <a:xfrm>
            <a:off x="914400" y="8315503"/>
            <a:ext cx="10332600" cy="17166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400"/>
              <a:buFont typeface="Arial"/>
              <a:buNone/>
            </a:pPr>
            <a:r>
              <a:rPr b="0" i="0" lang="en" sz="3400" u="none" cap="none" strike="noStrike">
                <a:solidFill>
                  <a:srgbClr val="B9C6E0"/>
                </a:solidFill>
                <a:latin typeface="Arial"/>
                <a:ea typeface="Arial"/>
                <a:cs typeface="Arial"/>
                <a:sym typeface="Arial"/>
              </a:rPr>
              <a:t>If not — what's one you could try in the next 30 days? Pick a platform, invite ten people, and start a single conversation. That's the whole first step.</a:t>
            </a:r>
            <a:endParaRPr b="0" i="0" sz="1400" u="none" cap="none" strike="noStrike">
              <a:solidFill>
                <a:srgbClr val="000000"/>
              </a:solidFill>
              <a:latin typeface="Arial"/>
              <a:ea typeface="Arial"/>
              <a:cs typeface="Arial"/>
              <a:sym typeface="Arial"/>
            </a:endParaRPr>
          </a:p>
        </p:txBody>
      </p:sp>
      <p:sp>
        <p:nvSpPr>
          <p:cNvPr id="216" name="Google Shape;216;p21"/>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 name="Google Shape;217;p21"/>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THE 4TH SPACE</a:t>
            </a:r>
            <a:endParaRPr b="0" i="0" sz="1400" u="none" cap="none" strike="noStrike">
              <a:solidFill>
                <a:srgbClr val="000000"/>
              </a:solidFill>
              <a:latin typeface="Arial"/>
              <a:ea typeface="Arial"/>
              <a:cs typeface="Arial"/>
              <a:sym typeface="Arial"/>
            </a:endParaRPr>
          </a:p>
        </p:txBody>
      </p:sp>
      <p:sp>
        <p:nvSpPr>
          <p:cNvPr id="218" name="Google Shape;218;p21"/>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&amp; ONLINE GROUPS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