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40" r:id="rId3"/>
    <p:sldMasterId id="2147483741" r:id="rId4"/>
    <p:sldMasterId id="214748374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16459200" cx="12801600"/>
  <p:notesSz cx="16459200" cy="12801600"/>
  <p:embeddedFontLst>
    <p:embeddedFont>
      <p:font typeface="Work Sans ExtraLight"/>
      <p:regular r:id="rId38"/>
      <p:bold r:id="rId39"/>
      <p:italic r:id="rId40"/>
      <p:boldItalic r:id="rId41"/>
    </p:embeddedFont>
    <p:embeddedFont>
      <p:font typeface="Inter"/>
      <p:regular r:id="rId42"/>
      <p:bold r:id="rId43"/>
      <p:italic r:id="rId44"/>
      <p:boldItalic r:id="rId45"/>
    </p:embeddedFont>
    <p:embeddedFont>
      <p:font typeface="Manrope"/>
      <p:regular r:id="rId46"/>
      <p:bold r:id="rId47"/>
    </p:embeddedFont>
    <p:embeddedFont>
      <p:font typeface="Work Sans Black"/>
      <p:bold r:id="rId48"/>
      <p:boldItalic r:id="rId49"/>
    </p:embeddedFont>
    <p:embeddedFont>
      <p:font typeface="Work Sans"/>
      <p:regular r:id="rId50"/>
      <p:bold r:id="rId51"/>
      <p:italic r:id="rId52"/>
      <p:bold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WorkSansExtraLight-italic.fntdata"/><Relationship Id="rId42" Type="http://schemas.openxmlformats.org/officeDocument/2006/relationships/font" Target="fonts/Inter-regular.fntdata"/><Relationship Id="rId41" Type="http://schemas.openxmlformats.org/officeDocument/2006/relationships/font" Target="fonts/WorkSansExtraLight-boldItalic.fntdata"/><Relationship Id="rId44" Type="http://schemas.openxmlformats.org/officeDocument/2006/relationships/font" Target="fonts/Inter-italic.fntdata"/><Relationship Id="rId43" Type="http://schemas.openxmlformats.org/officeDocument/2006/relationships/font" Target="fonts/Inter-bold.fntdata"/><Relationship Id="rId46" Type="http://schemas.openxmlformats.org/officeDocument/2006/relationships/font" Target="fonts/Manrope-regular.fntdata"/><Relationship Id="rId45" Type="http://schemas.openxmlformats.org/officeDocument/2006/relationships/font" Target="fonts/Inter-boldItalic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font" Target="fonts/WorkSansBlack-bold.fntdata"/><Relationship Id="rId47" Type="http://schemas.openxmlformats.org/officeDocument/2006/relationships/font" Target="fonts/Manrope-bold.fntdata"/><Relationship Id="rId49" Type="http://schemas.openxmlformats.org/officeDocument/2006/relationships/font" Target="fonts/WorkSansBlack-boldItalic.fntdata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font" Target="fonts/WorkSansExtraLight-bold.fntdata"/><Relationship Id="rId38" Type="http://schemas.openxmlformats.org/officeDocument/2006/relationships/font" Target="fonts/WorkSansExtraLight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WorkSans-bold.fntdata"/><Relationship Id="rId50" Type="http://schemas.openxmlformats.org/officeDocument/2006/relationships/font" Target="fonts/WorkSans-regular.fntdata"/><Relationship Id="rId53" Type="http://schemas.openxmlformats.org/officeDocument/2006/relationships/font" Target="fonts/WorkSans-boldItalic.fntdata"/><Relationship Id="rId52" Type="http://schemas.openxmlformats.org/officeDocument/2006/relationships/font" Target="fonts/WorkSans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743725" y="960100"/>
            <a:ext cx="10973325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645900" y="6080750"/>
            <a:ext cx="13167350" cy="57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3f5944a3c1d_0_2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9" name="Google Shape;849;g3f5944a3c1d_0_2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Welcome. Frame the two days as the entry point to the full MII partnership.</a:t>
            </a:r>
            <a:endParaRPr/>
          </a:p>
        </p:txBody>
      </p:sp>
      <p:sp>
        <p:nvSpPr>
          <p:cNvPr id="850" name="Google Shape;850;g3f5944a3c1d_0_2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3f93fb788b1_0_13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3f93fb788b1_0_13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3f93fb788b1_0_1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3f93fb788b1_0_1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3032725c6fd27d41_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3032725c6fd27d41_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3032725c6fd27d41_1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5" name="Google Shape;945;g3032725c6fd27d41_1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032725c6fd27d41_25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032725c6fd27d41_25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3032725c6fd27d41_33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8" name="Google Shape;958;g3032725c6fd27d41_33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3032725c6fd27d41_8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3032725c6fd27d41_8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3032725c6fd27d41_4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3032725c6fd27d41_4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3032725c6fd27d41_4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3032725c6fd27d41_4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032725c6fd27d41_5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3032725c6fd27d41_5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3f5944a3c1d_0_5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3f5944a3c1d_0_5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3032725c6fd27d41_58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3032725c6fd27d41_58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g3032725c6fd27d41_6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1" name="Google Shape;1001;g3032725c6fd27d41_6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3032725c6fd27d41_7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3032725c6fd27d41_7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g3f58a4de677_0_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" name="Google Shape;1013;g3f58a4de677_0_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3032725c6fd27d41_12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3032725c6fd27d41_12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g3032725c6fd27d41_8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5" name="Google Shape;1025;g3032725c6fd27d41_8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3f58a4de677_0_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1" name="Google Shape;1031;g3f58a4de677_0_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3032725c6fd27d41_7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3032725c6fd27d41_7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3032725c6fd27d41_10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3032725c6fd27d41_10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3f5575f3a4a_0_7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5" name="Google Shape;1055;g3f5575f3a4a_0_7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3032725c6fd27d41_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3032725c6fd27d41_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3f5944a3c1d_0_4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63" name="Google Shape;1063;g3f5944a3c1d_0_4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Welcome. Frame the two days as the entry point to the full MII partnership.</a:t>
            </a:r>
            <a:endParaRPr/>
          </a:p>
        </p:txBody>
      </p:sp>
      <p:sp>
        <p:nvSpPr>
          <p:cNvPr id="1064" name="Google Shape;1064;g3f5944a3c1d_0_4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3f5944a3c1d_0_7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7" name="Google Shape;1077;g3f5944a3c1d_0_7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Welcome. Frame the two days as the entry point to the full MII partnership.</a:t>
            </a:r>
            <a:endParaRPr/>
          </a:p>
        </p:txBody>
      </p:sp>
      <p:sp>
        <p:nvSpPr>
          <p:cNvPr id="1078" name="Google Shape;1078;g3f5944a3c1d_0_7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3f5944a3c1d_0_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5" name="Google Shape;875;g3f5944a3c1d_0_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Welcome. Frame the two days as the entry point to the full MII partnership.</a:t>
            </a:r>
            <a:endParaRPr/>
          </a:p>
        </p:txBody>
      </p:sp>
      <p:sp>
        <p:nvSpPr>
          <p:cNvPr id="876" name="Google Shape;876;g3f5944a3c1d_0_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3f58a4de677_0_40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3f58a4de677_0_40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3f5944a3c1d_0_2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9" name="Google Shape;899;g3f5944a3c1d_0_2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Welcome. Frame the two days as the entry point to the full MII partnership.</a:t>
            </a:r>
            <a:endParaRPr/>
          </a:p>
        </p:txBody>
      </p:sp>
      <p:sp>
        <p:nvSpPr>
          <p:cNvPr id="900" name="Google Shape;900;g3f5944a3c1d_0_2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3f93fb788b1_0_4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3f93fb788b1_0_4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3f93fb788b1_0_1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3f93fb788b1_0_1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3f93fb788b1_0_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3f93fb788b1_0_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1.jp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_1_2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>
            <p:ph idx="1" type="body"/>
          </p:nvPr>
        </p:nvSpPr>
        <p:spPr>
          <a:xfrm>
            <a:off x="436380" y="13537840"/>
            <a:ext cx="8398200" cy="193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/>
        </p:txBody>
      </p:sp>
      <p:sp>
        <p:nvSpPr>
          <p:cNvPr id="45" name="Google Shape;45;p12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hasCustomPrompt="1" type="title"/>
          </p:nvPr>
        </p:nvSpPr>
        <p:spPr>
          <a:xfrm>
            <a:off x="436380" y="3539600"/>
            <a:ext cx="11928900" cy="628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/>
          <p:nvPr>
            <p:ph idx="1" type="body"/>
          </p:nvPr>
        </p:nvSpPr>
        <p:spPr>
          <a:xfrm>
            <a:off x="436380" y="10087120"/>
            <a:ext cx="11928900" cy="416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7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/>
          <p:nvPr>
            <p:ph type="title"/>
          </p:nvPr>
        </p:nvSpPr>
        <p:spPr>
          <a:xfrm>
            <a:off x="948255" y="5864880"/>
            <a:ext cx="4504200" cy="474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54" name="Google Shape;54;p15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15"/>
          <p:cNvSpPr txBox="1"/>
          <p:nvPr>
            <p:ph idx="1" type="subTitle"/>
          </p:nvPr>
        </p:nvSpPr>
        <p:spPr>
          <a:xfrm>
            <a:off x="6169310" y="1260000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56" name="Google Shape;56;p15"/>
          <p:cNvSpPr txBox="1"/>
          <p:nvPr>
            <p:ph idx="2" type="subTitle"/>
          </p:nvPr>
        </p:nvSpPr>
        <p:spPr>
          <a:xfrm>
            <a:off x="6169310" y="3685456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57" name="Google Shape;57;p15"/>
          <p:cNvSpPr txBox="1"/>
          <p:nvPr>
            <p:ph idx="3" type="subTitle"/>
          </p:nvPr>
        </p:nvSpPr>
        <p:spPr>
          <a:xfrm>
            <a:off x="6169310" y="10961824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58" name="Google Shape;58;p15"/>
          <p:cNvSpPr txBox="1"/>
          <p:nvPr>
            <p:ph idx="4" type="subTitle"/>
          </p:nvPr>
        </p:nvSpPr>
        <p:spPr>
          <a:xfrm>
            <a:off x="6169310" y="6110912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59" name="Google Shape;59;p15"/>
          <p:cNvSpPr txBox="1"/>
          <p:nvPr>
            <p:ph idx="5" type="subTitle"/>
          </p:nvPr>
        </p:nvSpPr>
        <p:spPr>
          <a:xfrm>
            <a:off x="6169310" y="13387280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60" name="Google Shape;60;p15"/>
          <p:cNvSpPr txBox="1"/>
          <p:nvPr>
            <p:ph idx="6" type="subTitle"/>
          </p:nvPr>
        </p:nvSpPr>
        <p:spPr>
          <a:xfrm>
            <a:off x="6169310" y="8536368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436380" y="3687920"/>
            <a:ext cx="62634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64" name="Google Shape;64;p16"/>
          <p:cNvSpPr/>
          <p:nvPr>
            <p:ph idx="2" type="pic"/>
          </p:nvPr>
        </p:nvSpPr>
        <p:spPr>
          <a:xfrm>
            <a:off x="6988834" y="3688880"/>
            <a:ext cx="5376300" cy="109326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6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17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676410" y="7160920"/>
            <a:ext cx="50676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2" type="body"/>
          </p:nvPr>
        </p:nvSpPr>
        <p:spPr>
          <a:xfrm>
            <a:off x="7067200" y="7160920"/>
            <a:ext cx="50676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3" type="subTitle"/>
          </p:nvPr>
        </p:nvSpPr>
        <p:spPr>
          <a:xfrm>
            <a:off x="676410" y="4275715"/>
            <a:ext cx="50676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2" name="Google Shape;72;p17"/>
          <p:cNvSpPr txBox="1"/>
          <p:nvPr>
            <p:ph idx="4" type="subTitle"/>
          </p:nvPr>
        </p:nvSpPr>
        <p:spPr>
          <a:xfrm>
            <a:off x="7067200" y="4275715"/>
            <a:ext cx="50676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2_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67644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468681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3" type="body"/>
          </p:nvPr>
        </p:nvSpPr>
        <p:spPr>
          <a:xfrm>
            <a:off x="869718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79" name="Google Shape;79;p18"/>
          <p:cNvSpPr txBox="1"/>
          <p:nvPr>
            <p:ph idx="4" type="subTitle"/>
          </p:nvPr>
        </p:nvSpPr>
        <p:spPr>
          <a:xfrm>
            <a:off x="67644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80" name="Google Shape;80;p18"/>
          <p:cNvSpPr txBox="1"/>
          <p:nvPr>
            <p:ph idx="5" type="subTitle"/>
          </p:nvPr>
        </p:nvSpPr>
        <p:spPr>
          <a:xfrm>
            <a:off x="468681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81" name="Google Shape;81;p18"/>
          <p:cNvSpPr txBox="1"/>
          <p:nvPr>
            <p:ph idx="6" type="subTitle"/>
          </p:nvPr>
        </p:nvSpPr>
        <p:spPr>
          <a:xfrm>
            <a:off x="869718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3_1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19"/>
          <p:cNvSpPr txBox="1"/>
          <p:nvPr>
            <p:ph idx="1" type="body"/>
          </p:nvPr>
        </p:nvSpPr>
        <p:spPr>
          <a:xfrm>
            <a:off x="513415" y="5629098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2" type="body"/>
          </p:nvPr>
        </p:nvSpPr>
        <p:spPr>
          <a:xfrm>
            <a:off x="6914215" y="5629098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3" type="body"/>
          </p:nvPr>
        </p:nvSpPr>
        <p:spPr>
          <a:xfrm>
            <a:off x="513450" y="11675440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4" type="body"/>
          </p:nvPr>
        </p:nvSpPr>
        <p:spPr>
          <a:xfrm>
            <a:off x="6914250" y="11675440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type="title"/>
          </p:nvPr>
        </p:nvSpPr>
        <p:spPr>
          <a:xfrm>
            <a:off x="513450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89" name="Google Shape;89;p19"/>
          <p:cNvSpPr txBox="1"/>
          <p:nvPr>
            <p:ph idx="5" type="subTitle"/>
          </p:nvPr>
        </p:nvSpPr>
        <p:spPr>
          <a:xfrm>
            <a:off x="513467" y="4089302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90" name="Google Shape;90;p19"/>
          <p:cNvSpPr txBox="1"/>
          <p:nvPr>
            <p:ph idx="6" type="subTitle"/>
          </p:nvPr>
        </p:nvSpPr>
        <p:spPr>
          <a:xfrm>
            <a:off x="6914233" y="4089302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91" name="Google Shape;91;p19"/>
          <p:cNvSpPr txBox="1"/>
          <p:nvPr>
            <p:ph idx="7" type="subTitle"/>
          </p:nvPr>
        </p:nvSpPr>
        <p:spPr>
          <a:xfrm>
            <a:off x="6914265" y="10135560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92" name="Google Shape;92;p19"/>
          <p:cNvSpPr txBox="1"/>
          <p:nvPr>
            <p:ph idx="8" type="subTitle"/>
          </p:nvPr>
        </p:nvSpPr>
        <p:spPr>
          <a:xfrm>
            <a:off x="513450" y="10135560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_ONLY_1_1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95" name="Google Shape;95;p20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20"/>
          <p:cNvSpPr/>
          <p:nvPr>
            <p:ph idx="2" type="pic"/>
          </p:nvPr>
        </p:nvSpPr>
        <p:spPr>
          <a:xfrm>
            <a:off x="436380" y="3745360"/>
            <a:ext cx="11928900" cy="11177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4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/>
          <p:nvPr>
            <p:ph idx="1" type="body"/>
          </p:nvPr>
        </p:nvSpPr>
        <p:spPr>
          <a:xfrm>
            <a:off x="436380" y="13056720"/>
            <a:ext cx="5638500" cy="29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99" name="Google Shape;99;p21"/>
          <p:cNvSpPr/>
          <p:nvPr>
            <p:ph idx="2" type="pic"/>
          </p:nvPr>
        </p:nvSpPr>
        <p:spPr>
          <a:xfrm>
            <a:off x="672675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21"/>
          <p:cNvSpPr/>
          <p:nvPr>
            <p:ph idx="3" type="pic"/>
          </p:nvPr>
        </p:nvSpPr>
        <p:spPr>
          <a:xfrm>
            <a:off x="43641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21"/>
          <p:cNvSpPr txBox="1"/>
          <p:nvPr>
            <p:ph idx="4" type="body"/>
          </p:nvPr>
        </p:nvSpPr>
        <p:spPr>
          <a:xfrm>
            <a:off x="6726755" y="13056720"/>
            <a:ext cx="5638500" cy="29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02" name="Google Shape;102;p21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21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5" type="subTitle"/>
          </p:nvPr>
        </p:nvSpPr>
        <p:spPr>
          <a:xfrm>
            <a:off x="436415" y="11465280"/>
            <a:ext cx="56385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5" name="Google Shape;105;p21"/>
          <p:cNvSpPr txBox="1"/>
          <p:nvPr>
            <p:ph idx="6" type="subTitle"/>
          </p:nvPr>
        </p:nvSpPr>
        <p:spPr>
          <a:xfrm>
            <a:off x="6726755" y="11465280"/>
            <a:ext cx="56385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4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436392" y="2382640"/>
            <a:ext cx="11928900" cy="656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436380" y="9069200"/>
            <a:ext cx="11928900" cy="253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4_1_1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idx="1" type="body"/>
          </p:nvPr>
        </p:nvSpPr>
        <p:spPr>
          <a:xfrm>
            <a:off x="436380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86873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/>
          <p:nvPr>
            <p:ph idx="3" type="pic"/>
          </p:nvPr>
        </p:nvSpPr>
        <p:spPr>
          <a:xfrm>
            <a:off x="4364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22"/>
          <p:cNvSpPr txBox="1"/>
          <p:nvPr>
            <p:ph idx="4" type="body"/>
          </p:nvPr>
        </p:nvSpPr>
        <p:spPr>
          <a:xfrm>
            <a:off x="8687315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11" name="Google Shape;111;p22"/>
          <p:cNvSpPr/>
          <p:nvPr>
            <p:ph idx="5" type="pic"/>
          </p:nvPr>
        </p:nvSpPr>
        <p:spPr>
          <a:xfrm>
            <a:off x="4557350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22"/>
          <p:cNvSpPr txBox="1"/>
          <p:nvPr>
            <p:ph idx="6" type="body"/>
          </p:nvPr>
        </p:nvSpPr>
        <p:spPr>
          <a:xfrm>
            <a:off x="4557350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13" name="Google Shape;113;p22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p22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115" name="Google Shape;115;p22"/>
          <p:cNvSpPr txBox="1"/>
          <p:nvPr>
            <p:ph idx="7" type="subTitle"/>
          </p:nvPr>
        </p:nvSpPr>
        <p:spPr>
          <a:xfrm>
            <a:off x="436415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6" name="Google Shape;116;p22"/>
          <p:cNvSpPr txBox="1"/>
          <p:nvPr>
            <p:ph idx="8" type="subTitle"/>
          </p:nvPr>
        </p:nvSpPr>
        <p:spPr>
          <a:xfrm>
            <a:off x="8687315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7" name="Google Shape;117;p22"/>
          <p:cNvSpPr txBox="1"/>
          <p:nvPr>
            <p:ph idx="9" type="subTitle"/>
          </p:nvPr>
        </p:nvSpPr>
        <p:spPr>
          <a:xfrm>
            <a:off x="4557350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5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/>
          <p:nvPr>
            <p:ph idx="2" type="pic"/>
          </p:nvPr>
        </p:nvSpPr>
        <p:spPr>
          <a:xfrm>
            <a:off x="436380" y="1424080"/>
            <a:ext cx="11928900" cy="134985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6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24"/>
          <p:cNvSpPr/>
          <p:nvPr>
            <p:ph idx="2" type="pic"/>
          </p:nvPr>
        </p:nvSpPr>
        <p:spPr>
          <a:xfrm>
            <a:off x="4745440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24"/>
          <p:cNvSpPr/>
          <p:nvPr>
            <p:ph idx="3" type="pic"/>
          </p:nvPr>
        </p:nvSpPr>
        <p:spPr>
          <a:xfrm>
            <a:off x="7274309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24"/>
          <p:cNvSpPr/>
          <p:nvPr>
            <p:ph idx="4" type="pic"/>
          </p:nvPr>
        </p:nvSpPr>
        <p:spPr>
          <a:xfrm>
            <a:off x="9803178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24"/>
          <p:cNvSpPr/>
          <p:nvPr>
            <p:ph idx="5" type="pic"/>
          </p:nvPr>
        </p:nvSpPr>
        <p:spPr>
          <a:xfrm>
            <a:off x="4745422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4"/>
          <p:cNvSpPr/>
          <p:nvPr>
            <p:ph idx="6" type="pic"/>
          </p:nvPr>
        </p:nvSpPr>
        <p:spPr>
          <a:xfrm>
            <a:off x="7274291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28" name="Google Shape;128;p24"/>
          <p:cNvSpPr/>
          <p:nvPr>
            <p:ph idx="7" type="pic"/>
          </p:nvPr>
        </p:nvSpPr>
        <p:spPr>
          <a:xfrm>
            <a:off x="9803160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p24"/>
          <p:cNvSpPr txBox="1"/>
          <p:nvPr>
            <p:ph type="title"/>
          </p:nvPr>
        </p:nvSpPr>
        <p:spPr>
          <a:xfrm>
            <a:off x="492170" y="1424080"/>
            <a:ext cx="3635400" cy="5460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130" name="Google Shape;130;p24"/>
          <p:cNvSpPr/>
          <p:nvPr>
            <p:ph idx="8" type="pic"/>
          </p:nvPr>
        </p:nvSpPr>
        <p:spPr>
          <a:xfrm>
            <a:off x="4745422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24"/>
          <p:cNvSpPr/>
          <p:nvPr>
            <p:ph idx="9" type="pic"/>
          </p:nvPr>
        </p:nvSpPr>
        <p:spPr>
          <a:xfrm>
            <a:off x="7274291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132" name="Google Shape;132;p24"/>
          <p:cNvSpPr/>
          <p:nvPr>
            <p:ph idx="13" type="pic"/>
          </p:nvPr>
        </p:nvSpPr>
        <p:spPr>
          <a:xfrm>
            <a:off x="9803160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7789">
          <p15:clr>
            <a:srgbClr val="E46962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 type="title">
  <p:cSld name="TITLE">
    <p:bg>
      <p:bgPr>
        <a:solidFill>
          <a:schemeClr val="accent4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/>
          <p:nvPr>
            <p:ph idx="2" type="pic"/>
          </p:nvPr>
        </p:nvSpPr>
        <p:spPr>
          <a:xfrm>
            <a:off x="8608005" y="0"/>
            <a:ext cx="4193700" cy="45618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25"/>
          <p:cNvSpPr/>
          <p:nvPr>
            <p:ph idx="3" type="pic"/>
          </p:nvPr>
        </p:nvSpPr>
        <p:spPr>
          <a:xfrm>
            <a:off x="8608005" y="12170880"/>
            <a:ext cx="4193700" cy="4296900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25"/>
          <p:cNvSpPr txBox="1"/>
          <p:nvPr>
            <p:ph type="title"/>
          </p:nvPr>
        </p:nvSpPr>
        <p:spPr>
          <a:xfrm>
            <a:off x="1036970" y="2"/>
            <a:ext cx="4943400" cy="347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Font typeface="Work Sans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137" name="Google Shape;137;p25"/>
          <p:cNvSpPr/>
          <p:nvPr>
            <p:ph idx="4" type="pic"/>
          </p:nvPr>
        </p:nvSpPr>
        <p:spPr>
          <a:xfrm>
            <a:off x="4147920" y="12170880"/>
            <a:ext cx="4460100" cy="42969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25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9" name="Google Shape;139;p25"/>
          <p:cNvSpPr/>
          <p:nvPr>
            <p:ph idx="5" type="pic"/>
          </p:nvPr>
        </p:nvSpPr>
        <p:spPr>
          <a:xfrm>
            <a:off x="930300" y="4292880"/>
            <a:ext cx="5363700" cy="5866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 type="secHead">
  <p:cSld name="SECTION_HEADER">
    <p:bg>
      <p:bgPr>
        <a:solidFill>
          <a:schemeClr val="accent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/>
          <p:nvPr/>
        </p:nvSpPr>
        <p:spPr>
          <a:xfrm rot="5400000">
            <a:off x="-461190" y="1541620"/>
            <a:ext cx="13684800" cy="12123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6"/>
          <p:cNvSpPr txBox="1"/>
          <p:nvPr>
            <p:ph type="title"/>
          </p:nvPr>
        </p:nvSpPr>
        <p:spPr>
          <a:xfrm>
            <a:off x="614477" y="1463040"/>
            <a:ext cx="11483100" cy="111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143" name="Google Shape;143;p26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4" name="Google Shape;144;p26"/>
          <p:cNvSpPr txBox="1"/>
          <p:nvPr>
            <p:ph idx="1" type="body"/>
          </p:nvPr>
        </p:nvSpPr>
        <p:spPr>
          <a:xfrm>
            <a:off x="636440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145" name="Google Shape;145;p26"/>
          <p:cNvSpPr txBox="1"/>
          <p:nvPr>
            <p:ph idx="2" type="body"/>
          </p:nvPr>
        </p:nvSpPr>
        <p:spPr>
          <a:xfrm>
            <a:off x="963095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6" name="Google Shape;146;p26"/>
          <p:cNvSpPr txBox="1"/>
          <p:nvPr>
            <p:ph idx="3" type="body"/>
          </p:nvPr>
        </p:nvSpPr>
        <p:spPr>
          <a:xfrm>
            <a:off x="636440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147" name="Google Shape;147;p26"/>
          <p:cNvSpPr txBox="1"/>
          <p:nvPr>
            <p:ph idx="4" type="body"/>
          </p:nvPr>
        </p:nvSpPr>
        <p:spPr>
          <a:xfrm>
            <a:off x="963095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8" name="Google Shape;148;p26"/>
          <p:cNvSpPr txBox="1"/>
          <p:nvPr>
            <p:ph idx="5" type="body"/>
          </p:nvPr>
        </p:nvSpPr>
        <p:spPr>
          <a:xfrm>
            <a:off x="3758895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149" name="Google Shape;149;p26"/>
          <p:cNvSpPr txBox="1"/>
          <p:nvPr>
            <p:ph idx="6" type="body"/>
          </p:nvPr>
        </p:nvSpPr>
        <p:spPr>
          <a:xfrm>
            <a:off x="4085550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50" name="Google Shape;150;p26"/>
          <p:cNvSpPr txBox="1"/>
          <p:nvPr>
            <p:ph idx="7" type="body"/>
          </p:nvPr>
        </p:nvSpPr>
        <p:spPr>
          <a:xfrm>
            <a:off x="3758895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151" name="Google Shape;151;p26"/>
          <p:cNvSpPr txBox="1"/>
          <p:nvPr>
            <p:ph idx="8" type="body"/>
          </p:nvPr>
        </p:nvSpPr>
        <p:spPr>
          <a:xfrm>
            <a:off x="4085550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52" name="Google Shape;152;p26"/>
          <p:cNvSpPr txBox="1"/>
          <p:nvPr>
            <p:ph idx="9" type="body"/>
          </p:nvPr>
        </p:nvSpPr>
        <p:spPr>
          <a:xfrm>
            <a:off x="6861960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153" name="Google Shape;153;p26"/>
          <p:cNvSpPr txBox="1"/>
          <p:nvPr>
            <p:ph idx="13" type="body"/>
          </p:nvPr>
        </p:nvSpPr>
        <p:spPr>
          <a:xfrm>
            <a:off x="7188615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54" name="Google Shape;154;p26"/>
          <p:cNvSpPr txBox="1"/>
          <p:nvPr>
            <p:ph idx="14" type="body"/>
          </p:nvPr>
        </p:nvSpPr>
        <p:spPr>
          <a:xfrm>
            <a:off x="6861960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155" name="Google Shape;155;p26"/>
          <p:cNvSpPr txBox="1"/>
          <p:nvPr>
            <p:ph idx="15" type="body"/>
          </p:nvPr>
        </p:nvSpPr>
        <p:spPr>
          <a:xfrm>
            <a:off x="7188615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56" name="Google Shape;156;p26"/>
          <p:cNvSpPr txBox="1"/>
          <p:nvPr>
            <p:ph idx="16" type="body"/>
          </p:nvPr>
        </p:nvSpPr>
        <p:spPr>
          <a:xfrm>
            <a:off x="9965025" y="5009872"/>
            <a:ext cx="21585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157" name="Google Shape;157;p26"/>
          <p:cNvSpPr txBox="1"/>
          <p:nvPr>
            <p:ph idx="17" type="body"/>
          </p:nvPr>
        </p:nvSpPr>
        <p:spPr>
          <a:xfrm>
            <a:off x="10290209" y="5411152"/>
            <a:ext cx="18330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58" name="Google Shape;158;p26"/>
          <p:cNvSpPr txBox="1"/>
          <p:nvPr>
            <p:ph idx="18" type="body"/>
          </p:nvPr>
        </p:nvSpPr>
        <p:spPr>
          <a:xfrm>
            <a:off x="9965025" y="8052530"/>
            <a:ext cx="21585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159" name="Google Shape;159;p26"/>
          <p:cNvSpPr txBox="1"/>
          <p:nvPr>
            <p:ph idx="19" type="body"/>
          </p:nvPr>
        </p:nvSpPr>
        <p:spPr>
          <a:xfrm>
            <a:off x="10290209" y="8453810"/>
            <a:ext cx="18330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0" name="Google Shape;160;p26"/>
          <p:cNvSpPr txBox="1"/>
          <p:nvPr>
            <p:ph idx="20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61" name="Google Shape;161;p26"/>
          <p:cNvSpPr txBox="1"/>
          <p:nvPr>
            <p:ph idx="21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62" name="Google Shape;162;p26"/>
          <p:cNvSpPr txBox="1"/>
          <p:nvPr>
            <p:ph idx="22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cxnSp>
        <p:nvCxnSpPr>
          <p:cNvPr id="163" name="Google Shape;163;p26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extLst>
    <p:ext uri="{DCECCB84-F9BA-43D5-87BE-67443E8EF086}">
      <p15:sldGuideLst>
        <p15:guide id="1" pos="401">
          <p15:clr>
            <a:srgbClr val="E46962"/>
          </p15:clr>
        </p15:guide>
        <p15:guide id="2" pos="7637">
          <p15:clr>
            <a:srgbClr val="E46962"/>
          </p15:clr>
        </p15:guide>
        <p15:guide id="3" pos="2363">
          <p15:clr>
            <a:srgbClr val="E46962"/>
          </p15:clr>
        </p15:guide>
        <p15:guide id="4" pos="4322">
          <p15:clr>
            <a:srgbClr val="E46962"/>
          </p15:clr>
        </p15:guide>
        <p15:guide id="5" pos="6277">
          <p15:clr>
            <a:srgbClr val="E46962"/>
          </p15:clr>
        </p15:guide>
        <p15:guide id="6" pos="1767">
          <p15:clr>
            <a:srgbClr val="E46962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oint Summary" type="tx">
  <p:cSld name="TITLE_AND_BODY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7"/>
          <p:cNvSpPr txBox="1"/>
          <p:nvPr>
            <p:ph type="title"/>
          </p:nvPr>
        </p:nvSpPr>
        <p:spPr>
          <a:xfrm>
            <a:off x="616928" y="1960542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7" name="Google Shape;167;p27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168" name="Google Shape;168;p27"/>
          <p:cNvSpPr/>
          <p:nvPr>
            <p:ph idx="2" type="pic"/>
          </p:nvPr>
        </p:nvSpPr>
        <p:spPr>
          <a:xfrm>
            <a:off x="638435" y="6842962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9" name="Google Shape;169;p27"/>
          <p:cNvSpPr txBox="1"/>
          <p:nvPr>
            <p:ph idx="3" type="subTitle"/>
          </p:nvPr>
        </p:nvSpPr>
        <p:spPr>
          <a:xfrm>
            <a:off x="634655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170" name="Google Shape;170;p27"/>
          <p:cNvSpPr/>
          <p:nvPr/>
        </p:nvSpPr>
        <p:spPr>
          <a:xfrm rot="5400000">
            <a:off x="-461560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7"/>
          <p:cNvSpPr txBox="1"/>
          <p:nvPr>
            <p:ph idx="4" type="body"/>
          </p:nvPr>
        </p:nvSpPr>
        <p:spPr>
          <a:xfrm>
            <a:off x="4777010" y="12170880"/>
            <a:ext cx="31878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172" name="Google Shape;172;p27"/>
          <p:cNvSpPr/>
          <p:nvPr>
            <p:ph idx="5" type="pic"/>
          </p:nvPr>
        </p:nvSpPr>
        <p:spPr>
          <a:xfrm>
            <a:off x="4786040" y="6842880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27"/>
          <p:cNvSpPr txBox="1"/>
          <p:nvPr>
            <p:ph idx="6" type="subTitle"/>
          </p:nvPr>
        </p:nvSpPr>
        <p:spPr>
          <a:xfrm>
            <a:off x="4782260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174" name="Google Shape;174;p27"/>
          <p:cNvSpPr/>
          <p:nvPr/>
        </p:nvSpPr>
        <p:spPr>
          <a:xfrm rot="5400000">
            <a:off x="368604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7"/>
          <p:cNvSpPr txBox="1"/>
          <p:nvPr>
            <p:ph idx="7" type="body"/>
          </p:nvPr>
        </p:nvSpPr>
        <p:spPr>
          <a:xfrm>
            <a:off x="8924615" y="12170400"/>
            <a:ext cx="31878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176" name="Google Shape;176;p27"/>
          <p:cNvSpPr/>
          <p:nvPr>
            <p:ph idx="8" type="pic"/>
          </p:nvPr>
        </p:nvSpPr>
        <p:spPr>
          <a:xfrm>
            <a:off x="8933645" y="6842880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177" name="Google Shape;177;p27"/>
          <p:cNvSpPr txBox="1"/>
          <p:nvPr>
            <p:ph idx="9" type="subTitle"/>
          </p:nvPr>
        </p:nvSpPr>
        <p:spPr>
          <a:xfrm>
            <a:off x="8929865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178" name="Google Shape;178;p27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p27"/>
          <p:cNvSpPr txBox="1"/>
          <p:nvPr>
            <p:ph idx="13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80" name="Google Shape;180;p27"/>
          <p:cNvSpPr txBox="1"/>
          <p:nvPr>
            <p:ph idx="1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81" name="Google Shape;181;p27"/>
          <p:cNvSpPr txBox="1"/>
          <p:nvPr>
            <p:ph idx="1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182" name="Google Shape;182;p27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3" name="Google Shape;183;p27"/>
          <p:cNvSpPr txBox="1"/>
          <p:nvPr>
            <p:ph idx="16" type="body"/>
          </p:nvPr>
        </p:nvSpPr>
        <p:spPr>
          <a:xfrm>
            <a:off x="629405" y="12170880"/>
            <a:ext cx="32025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01">
          <p15:clr>
            <a:srgbClr val="E46962"/>
          </p15:clr>
        </p15:guide>
        <p15:guide id="2" pos="2414">
          <p15:clr>
            <a:srgbClr val="E46962"/>
          </p15:clr>
        </p15:guide>
        <p15:guide id="3" pos="3015">
          <p15:clr>
            <a:srgbClr val="E46962"/>
          </p15:clr>
        </p15:guide>
        <p15:guide id="4" pos="5622">
          <p15:clr>
            <a:srgbClr val="E46962"/>
          </p15:clr>
        </p15:guide>
        <p15:guide id="5" pos="7630">
          <p15:clr>
            <a:srgbClr val="E46962"/>
          </p15:clr>
        </p15:guide>
        <p15:guide id="6" pos="5017">
          <p15:clr>
            <a:srgbClr val="E46962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Divider" type="twoColTx">
  <p:cSld name="TITLE_AND_TWO_COLUMNS">
    <p:bg>
      <p:bgPr>
        <a:solidFill>
          <a:schemeClr val="accent2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/>
          <p:nvPr>
            <p:ph type="title"/>
          </p:nvPr>
        </p:nvSpPr>
        <p:spPr>
          <a:xfrm>
            <a:off x="1097145" y="618288"/>
            <a:ext cx="10972500" cy="5770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200"/>
              <a:buFont typeface="Work Sans ExtraLight"/>
              <a:buNone/>
              <a:defRPr sz="29200">
                <a:solidFill>
                  <a:schemeClr val="accent1"/>
                </a:solidFill>
                <a:latin typeface="Work Sans ExtraLight"/>
                <a:ea typeface="Work Sans ExtraLight"/>
                <a:cs typeface="Work Sans ExtraLight"/>
                <a:sym typeface="Work San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186" name="Google Shape;186;p28"/>
          <p:cNvSpPr txBox="1"/>
          <p:nvPr>
            <p:ph idx="2" type="title"/>
          </p:nvPr>
        </p:nvSpPr>
        <p:spPr>
          <a:xfrm>
            <a:off x="1097145" y="6200702"/>
            <a:ext cx="10972500" cy="319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187" name="Google Shape;187;p28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88" name="Google Shape;188;p28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9" name="Google Shape;189;p28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190" name="Google Shape;190;p28"/>
          <p:cNvSpPr txBox="1"/>
          <p:nvPr>
            <p:ph idx="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191" name="Google Shape;191;p28"/>
          <p:cNvSpPr txBox="1"/>
          <p:nvPr>
            <p:ph idx="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192" name="Google Shape;192;p28"/>
          <p:cNvSpPr/>
          <p:nvPr>
            <p:ph idx="5" type="pic"/>
          </p:nvPr>
        </p:nvSpPr>
        <p:spPr>
          <a:xfrm>
            <a:off x="11437125" y="12170880"/>
            <a:ext cx="998700" cy="997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mage" type="titleOnly">
  <p:cSld name="TITLE_ONLY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9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196" name="Google Shape;196;p29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197" name="Google Shape;197;p29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8" name="Google Shape;198;p29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9" name="Google Shape;199;p29"/>
          <p:cNvSpPr txBox="1"/>
          <p:nvPr>
            <p:ph idx="2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00" name="Google Shape;200;p29"/>
          <p:cNvSpPr txBox="1"/>
          <p:nvPr>
            <p:ph idx="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01" name="Google Shape;201;p29"/>
          <p:cNvSpPr txBox="1"/>
          <p:nvPr>
            <p:ph idx="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02" name="Google Shape;202;p29"/>
          <p:cNvSpPr txBox="1"/>
          <p:nvPr>
            <p:ph idx="5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203" name="Google Shape;203;p29"/>
          <p:cNvSpPr/>
          <p:nvPr>
            <p:ph idx="6" type="pic"/>
          </p:nvPr>
        </p:nvSpPr>
        <p:spPr>
          <a:xfrm>
            <a:off x="4467435" y="760720"/>
            <a:ext cx="7962000" cy="12931200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29"/>
          <p:cNvSpPr txBox="1"/>
          <p:nvPr>
            <p:ph idx="7" type="body"/>
          </p:nvPr>
        </p:nvSpPr>
        <p:spPr>
          <a:xfrm>
            <a:off x="4467960" y="14137098"/>
            <a:ext cx="7962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 Palette">
  <p:cSld name="ONE_COLUMN_TEXT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7" name="Google Shape;207;p30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30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209" name="Google Shape;209;p30"/>
          <p:cNvSpPr txBox="1"/>
          <p:nvPr>
            <p:ph idx="2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210" name="Google Shape;210;p30"/>
          <p:cNvSpPr txBox="1"/>
          <p:nvPr>
            <p:ph idx="3" type="body"/>
          </p:nvPr>
        </p:nvSpPr>
        <p:spPr>
          <a:xfrm>
            <a:off x="4592866" y="13660913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11" name="Google Shape;211;p30"/>
          <p:cNvSpPr txBox="1"/>
          <p:nvPr>
            <p:ph idx="4" type="body"/>
          </p:nvPr>
        </p:nvSpPr>
        <p:spPr>
          <a:xfrm>
            <a:off x="8593471" y="13660913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12" name="Google Shape;212;p30"/>
          <p:cNvSpPr txBox="1"/>
          <p:nvPr>
            <p:ph idx="5" type="body"/>
          </p:nvPr>
        </p:nvSpPr>
        <p:spPr>
          <a:xfrm>
            <a:off x="4592866" y="102320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13" name="Google Shape;213;p30"/>
          <p:cNvSpPr txBox="1"/>
          <p:nvPr>
            <p:ph idx="6" type="body"/>
          </p:nvPr>
        </p:nvSpPr>
        <p:spPr>
          <a:xfrm>
            <a:off x="8593471" y="102320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14" name="Google Shape;214;p30"/>
          <p:cNvSpPr txBox="1"/>
          <p:nvPr>
            <p:ph idx="7" type="body"/>
          </p:nvPr>
        </p:nvSpPr>
        <p:spPr>
          <a:xfrm>
            <a:off x="4592866" y="68152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15" name="Google Shape;215;p30"/>
          <p:cNvSpPr txBox="1"/>
          <p:nvPr>
            <p:ph idx="8" type="body"/>
          </p:nvPr>
        </p:nvSpPr>
        <p:spPr>
          <a:xfrm>
            <a:off x="8593471" y="68152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16" name="Google Shape;216;p30"/>
          <p:cNvSpPr txBox="1"/>
          <p:nvPr>
            <p:ph idx="9" type="body"/>
          </p:nvPr>
        </p:nvSpPr>
        <p:spPr>
          <a:xfrm>
            <a:off x="4592866" y="33984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17" name="Google Shape;217;p30"/>
          <p:cNvSpPr txBox="1"/>
          <p:nvPr>
            <p:ph idx="13" type="body"/>
          </p:nvPr>
        </p:nvSpPr>
        <p:spPr>
          <a:xfrm>
            <a:off x="8593471" y="33984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18" name="Google Shape;218;p30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219" name="Google Shape;219;p30"/>
          <p:cNvSpPr txBox="1"/>
          <p:nvPr>
            <p:ph idx="1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0" name="Google Shape;220;p30"/>
          <p:cNvSpPr txBox="1"/>
          <p:nvPr>
            <p:ph idx="1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1" name="Google Shape;221;p30"/>
          <p:cNvSpPr txBox="1"/>
          <p:nvPr>
            <p:ph idx="1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222" name="Google Shape;222;p30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Analysis">
  <p:cSld name="MAIN_POINT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/>
          <p:nvPr>
            <p:ph idx="1" type="body"/>
          </p:nvPr>
        </p:nvSpPr>
        <p:spPr>
          <a:xfrm rot="-5400000">
            <a:off x="2528678" y="7913496"/>
            <a:ext cx="5348100" cy="16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25" name="Google Shape;225;p31"/>
          <p:cNvSpPr txBox="1"/>
          <p:nvPr>
            <p:ph idx="2" type="body"/>
          </p:nvPr>
        </p:nvSpPr>
        <p:spPr>
          <a:xfrm>
            <a:off x="10918845" y="9799920"/>
            <a:ext cx="15171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26" name="Google Shape;226;p31"/>
          <p:cNvSpPr/>
          <p:nvPr>
            <p:ph idx="3" type="pic"/>
          </p:nvPr>
        </p:nvSpPr>
        <p:spPr>
          <a:xfrm>
            <a:off x="5504940" y="5322480"/>
            <a:ext cx="48897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31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8" name="Google Shape;228;p31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31"/>
          <p:cNvSpPr txBox="1"/>
          <p:nvPr>
            <p:ph idx="4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230" name="Google Shape;230;p31"/>
          <p:cNvSpPr txBox="1"/>
          <p:nvPr>
            <p:ph idx="5" type="body"/>
          </p:nvPr>
        </p:nvSpPr>
        <p:spPr>
          <a:xfrm>
            <a:off x="10918968" y="7323280"/>
            <a:ext cx="15171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31" name="Google Shape;231;p31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232" name="Google Shape;232;p31"/>
          <p:cNvSpPr txBox="1"/>
          <p:nvPr>
            <p:ph idx="6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33" name="Google Shape;233;p31"/>
          <p:cNvSpPr txBox="1"/>
          <p:nvPr>
            <p:ph idx="7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34" name="Google Shape;234;p31"/>
          <p:cNvSpPr txBox="1"/>
          <p:nvPr>
            <p:ph idx="8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35" name="Google Shape;235;p31"/>
          <p:cNvSpPr txBox="1"/>
          <p:nvPr>
            <p:ph idx="9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cxnSp>
        <p:nvCxnSpPr>
          <p:cNvPr id="236" name="Google Shape;236;p31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7" name="Google Shape;237;p31"/>
          <p:cNvSpPr txBox="1"/>
          <p:nvPr>
            <p:ph idx="13" type="body"/>
          </p:nvPr>
        </p:nvSpPr>
        <p:spPr>
          <a:xfrm>
            <a:off x="6441365" y="11102184"/>
            <a:ext cx="3116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436380" y="6882720"/>
            <a:ext cx="11928900" cy="26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 Use">
  <p:cSld name="SECTION_TITLE_AND_DESCRIPTION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2"/>
          <p:cNvSpPr/>
          <p:nvPr>
            <p:ph idx="2" type="pic"/>
          </p:nvPr>
        </p:nvSpPr>
        <p:spPr>
          <a:xfrm>
            <a:off x="8462160" y="7605120"/>
            <a:ext cx="39735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240" name="Google Shape;240;p32"/>
          <p:cNvSpPr/>
          <p:nvPr>
            <p:ph idx="3" type="pic"/>
          </p:nvPr>
        </p:nvSpPr>
        <p:spPr>
          <a:xfrm>
            <a:off x="8462160" y="758400"/>
            <a:ext cx="39735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241" name="Google Shape;241;p32"/>
          <p:cNvSpPr/>
          <p:nvPr>
            <p:ph idx="4" type="pic"/>
          </p:nvPr>
        </p:nvSpPr>
        <p:spPr>
          <a:xfrm>
            <a:off x="4467960" y="7607440"/>
            <a:ext cx="39942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32"/>
          <p:cNvSpPr/>
          <p:nvPr>
            <p:ph idx="5" type="pic"/>
          </p:nvPr>
        </p:nvSpPr>
        <p:spPr>
          <a:xfrm>
            <a:off x="4467960" y="760720"/>
            <a:ext cx="39942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32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4" name="Google Shape;244;p32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32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246" name="Google Shape;246;p32"/>
          <p:cNvSpPr txBox="1"/>
          <p:nvPr>
            <p:ph idx="6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247" name="Google Shape;247;p32"/>
          <p:cNvSpPr/>
          <p:nvPr>
            <p:ph idx="7" type="pic"/>
          </p:nvPr>
        </p:nvSpPr>
        <p:spPr>
          <a:xfrm>
            <a:off x="5302850" y="2279280"/>
            <a:ext cx="2275200" cy="3796800"/>
          </a:xfrm>
          <a:prstGeom prst="rect">
            <a:avLst/>
          </a:prstGeom>
          <a:noFill/>
          <a:ln>
            <a:noFill/>
          </a:ln>
        </p:spPr>
      </p:sp>
      <p:sp>
        <p:nvSpPr>
          <p:cNvPr id="248" name="Google Shape;248;p32"/>
          <p:cNvSpPr/>
          <p:nvPr>
            <p:ph idx="8" type="pic"/>
          </p:nvPr>
        </p:nvSpPr>
        <p:spPr>
          <a:xfrm>
            <a:off x="5302850" y="9123600"/>
            <a:ext cx="2275200" cy="3797700"/>
          </a:xfrm>
          <a:prstGeom prst="rect">
            <a:avLst/>
          </a:prstGeom>
          <a:noFill/>
          <a:ln>
            <a:noFill/>
          </a:ln>
        </p:spPr>
      </p:sp>
      <p:sp>
        <p:nvSpPr>
          <p:cNvPr id="249" name="Google Shape;249;p32"/>
          <p:cNvSpPr/>
          <p:nvPr>
            <p:ph idx="9" type="pic"/>
          </p:nvPr>
        </p:nvSpPr>
        <p:spPr>
          <a:xfrm>
            <a:off x="9325365" y="2291120"/>
            <a:ext cx="2275200" cy="3796800"/>
          </a:xfrm>
          <a:prstGeom prst="rect">
            <a:avLst/>
          </a:prstGeom>
          <a:noFill/>
          <a:ln>
            <a:noFill/>
          </a:ln>
        </p:spPr>
      </p:sp>
      <p:sp>
        <p:nvSpPr>
          <p:cNvPr id="250" name="Google Shape;250;p32"/>
          <p:cNvSpPr/>
          <p:nvPr>
            <p:ph idx="13" type="pic"/>
          </p:nvPr>
        </p:nvSpPr>
        <p:spPr>
          <a:xfrm>
            <a:off x="9324954" y="9129999"/>
            <a:ext cx="2276100" cy="3797700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32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252" name="Google Shape;252;p32"/>
          <p:cNvSpPr txBox="1"/>
          <p:nvPr>
            <p:ph idx="1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3" name="Google Shape;253;p32"/>
          <p:cNvSpPr txBox="1"/>
          <p:nvPr>
            <p:ph idx="1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4" name="Google Shape;254;p32"/>
          <p:cNvSpPr txBox="1"/>
          <p:nvPr>
            <p:ph idx="1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255" name="Google Shape;255;p32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1">
  <p:cSld name="CAPTION_ONLY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3"/>
          <p:cNvSpPr/>
          <p:nvPr>
            <p:ph idx="2" type="pic"/>
          </p:nvPr>
        </p:nvSpPr>
        <p:spPr>
          <a:xfrm>
            <a:off x="8608915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33"/>
          <p:cNvSpPr/>
          <p:nvPr>
            <p:ph idx="3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33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60" name="Google Shape;260;p33"/>
          <p:cNvSpPr txBox="1"/>
          <p:nvPr>
            <p:ph idx="4" type="body"/>
          </p:nvPr>
        </p:nvSpPr>
        <p:spPr>
          <a:xfrm>
            <a:off x="8608915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61" name="Google Shape;261;p33"/>
          <p:cNvSpPr/>
          <p:nvPr>
            <p:ph idx="5" type="pic"/>
          </p:nvPr>
        </p:nvSpPr>
        <p:spPr>
          <a:xfrm>
            <a:off x="8608915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33"/>
          <p:cNvSpPr/>
          <p:nvPr>
            <p:ph idx="6" type="pic"/>
          </p:nvPr>
        </p:nvSpPr>
        <p:spPr>
          <a:xfrm>
            <a:off x="446796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33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33"/>
          <p:cNvSpPr txBox="1"/>
          <p:nvPr>
            <p:ph idx="7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265" name="Google Shape;265;p33"/>
          <p:cNvSpPr txBox="1"/>
          <p:nvPr>
            <p:ph idx="8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266" name="Google Shape;266;p33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7" name="Google Shape;267;p33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268" name="Google Shape;268;p33"/>
          <p:cNvSpPr txBox="1"/>
          <p:nvPr>
            <p:ph idx="9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69" name="Google Shape;269;p33"/>
          <p:cNvSpPr txBox="1"/>
          <p:nvPr>
            <p:ph idx="1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70" name="Google Shape;270;p33"/>
          <p:cNvSpPr txBox="1"/>
          <p:nvPr>
            <p:ph idx="1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271" name="Google Shape;271;p33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2" name="Google Shape;272;p33"/>
          <p:cNvSpPr txBox="1"/>
          <p:nvPr>
            <p:ph idx="15" type="body"/>
          </p:nvPr>
        </p:nvSpPr>
        <p:spPr>
          <a:xfrm>
            <a:off x="446796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73" name="Google Shape;273;p33"/>
          <p:cNvSpPr txBox="1"/>
          <p:nvPr>
            <p:ph idx="16" type="body"/>
          </p:nvPr>
        </p:nvSpPr>
        <p:spPr>
          <a:xfrm>
            <a:off x="8608915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2">
  <p:cSld name="CAPTION_ONLY_1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/>
          <p:nvPr>
            <p:ph idx="2" type="pic"/>
          </p:nvPr>
        </p:nvSpPr>
        <p:spPr>
          <a:xfrm>
            <a:off x="8608915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34"/>
          <p:cNvSpPr/>
          <p:nvPr>
            <p:ph idx="3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34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78" name="Google Shape;278;p34"/>
          <p:cNvSpPr txBox="1"/>
          <p:nvPr>
            <p:ph idx="4" type="body"/>
          </p:nvPr>
        </p:nvSpPr>
        <p:spPr>
          <a:xfrm>
            <a:off x="8608915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79" name="Google Shape;279;p34"/>
          <p:cNvSpPr/>
          <p:nvPr>
            <p:ph idx="5" type="pic"/>
          </p:nvPr>
        </p:nvSpPr>
        <p:spPr>
          <a:xfrm>
            <a:off x="8608915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34"/>
          <p:cNvSpPr/>
          <p:nvPr>
            <p:ph idx="6" type="pic"/>
          </p:nvPr>
        </p:nvSpPr>
        <p:spPr>
          <a:xfrm>
            <a:off x="31682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34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2" name="Google Shape;282;p34"/>
          <p:cNvSpPr txBox="1"/>
          <p:nvPr>
            <p:ph idx="7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83" name="Google Shape;283;p34"/>
          <p:cNvSpPr txBox="1"/>
          <p:nvPr>
            <p:ph idx="8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84" name="Google Shape;284;p34"/>
          <p:cNvSpPr txBox="1"/>
          <p:nvPr>
            <p:ph idx="9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285" name="Google Shape;285;p34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6" name="Google Shape;286;p34"/>
          <p:cNvSpPr txBox="1"/>
          <p:nvPr>
            <p:ph idx="13" type="body"/>
          </p:nvPr>
        </p:nvSpPr>
        <p:spPr>
          <a:xfrm>
            <a:off x="31682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87" name="Google Shape;287;p34"/>
          <p:cNvSpPr txBox="1"/>
          <p:nvPr>
            <p:ph idx="14" type="body"/>
          </p:nvPr>
        </p:nvSpPr>
        <p:spPr>
          <a:xfrm>
            <a:off x="8608915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88" name="Google Shape;288;p34"/>
          <p:cNvSpPr/>
          <p:nvPr>
            <p:ph idx="15" type="pic"/>
          </p:nvPr>
        </p:nvSpPr>
        <p:spPr>
          <a:xfrm>
            <a:off x="4462868" y="76031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34"/>
          <p:cNvSpPr txBox="1"/>
          <p:nvPr>
            <p:ph idx="16" type="body"/>
          </p:nvPr>
        </p:nvSpPr>
        <p:spPr>
          <a:xfrm>
            <a:off x="4462868" y="653391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90" name="Google Shape;290;p34"/>
          <p:cNvSpPr/>
          <p:nvPr>
            <p:ph idx="17" type="pic"/>
          </p:nvPr>
        </p:nvSpPr>
        <p:spPr>
          <a:xfrm>
            <a:off x="316820" y="76282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34"/>
          <p:cNvSpPr txBox="1"/>
          <p:nvPr>
            <p:ph idx="18" type="body"/>
          </p:nvPr>
        </p:nvSpPr>
        <p:spPr>
          <a:xfrm>
            <a:off x="316820" y="134018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2 1">
  <p:cSld name="CAPTION_ONLY_1_1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5"/>
          <p:cNvSpPr/>
          <p:nvPr>
            <p:ph idx="2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p35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295" name="Google Shape;295;p35"/>
          <p:cNvSpPr/>
          <p:nvPr>
            <p:ph idx="3" type="pic"/>
          </p:nvPr>
        </p:nvSpPr>
        <p:spPr>
          <a:xfrm>
            <a:off x="31682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p35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7" name="Google Shape;297;p35"/>
          <p:cNvSpPr txBox="1"/>
          <p:nvPr>
            <p:ph idx="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98" name="Google Shape;298;p35"/>
          <p:cNvSpPr txBox="1"/>
          <p:nvPr>
            <p:ph idx="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99" name="Google Shape;299;p35"/>
          <p:cNvSpPr txBox="1"/>
          <p:nvPr>
            <p:ph idx="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300" name="Google Shape;300;p35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1" name="Google Shape;301;p35"/>
          <p:cNvSpPr txBox="1"/>
          <p:nvPr>
            <p:ph idx="7" type="body"/>
          </p:nvPr>
        </p:nvSpPr>
        <p:spPr>
          <a:xfrm>
            <a:off x="31682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302" name="Google Shape;302;p35"/>
          <p:cNvSpPr/>
          <p:nvPr>
            <p:ph idx="8" type="pic"/>
          </p:nvPr>
        </p:nvSpPr>
        <p:spPr>
          <a:xfrm>
            <a:off x="4462868" y="76031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35"/>
          <p:cNvSpPr txBox="1"/>
          <p:nvPr>
            <p:ph idx="9" type="body"/>
          </p:nvPr>
        </p:nvSpPr>
        <p:spPr>
          <a:xfrm>
            <a:off x="4462868" y="653391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304" name="Google Shape;304;p35"/>
          <p:cNvSpPr/>
          <p:nvPr>
            <p:ph idx="13" type="pic"/>
          </p:nvPr>
        </p:nvSpPr>
        <p:spPr>
          <a:xfrm>
            <a:off x="316820" y="76282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35"/>
          <p:cNvSpPr txBox="1"/>
          <p:nvPr>
            <p:ph idx="14" type="body"/>
          </p:nvPr>
        </p:nvSpPr>
        <p:spPr>
          <a:xfrm>
            <a:off x="316820" y="134018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306" name="Google Shape;306;p35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5"/>
          <p:cNvSpPr txBox="1"/>
          <p:nvPr>
            <p:ph idx="15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308" name="Google Shape;308;p35"/>
          <p:cNvSpPr txBox="1"/>
          <p:nvPr>
            <p:ph idx="16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">
  <p:cSld name="BIG_NUMBER"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6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6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2" name="Google Shape;312;p36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313" name="Google Shape;313;p36"/>
          <p:cNvSpPr txBox="1"/>
          <p:nvPr>
            <p:ph idx="2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314" name="Google Shape;314;p36"/>
          <p:cNvSpPr/>
          <p:nvPr>
            <p:ph idx="3" type="pic"/>
          </p:nvPr>
        </p:nvSpPr>
        <p:spPr>
          <a:xfrm>
            <a:off x="3428215" y="760320"/>
            <a:ext cx="5903400" cy="12921600"/>
          </a:xfrm>
          <a:prstGeom prst="rect">
            <a:avLst/>
          </a:prstGeom>
          <a:noFill/>
          <a:ln>
            <a:noFill/>
          </a:ln>
        </p:spPr>
      </p:sp>
      <p:sp>
        <p:nvSpPr>
          <p:cNvPr id="315" name="Google Shape;315;p36"/>
          <p:cNvSpPr/>
          <p:nvPr>
            <p:ph idx="4" type="pic"/>
          </p:nvPr>
        </p:nvSpPr>
        <p:spPr>
          <a:xfrm>
            <a:off x="316820" y="769760"/>
            <a:ext cx="2792700" cy="12921600"/>
          </a:xfrm>
          <a:prstGeom prst="rect">
            <a:avLst/>
          </a:prstGeom>
          <a:noFill/>
          <a:ln>
            <a:noFill/>
          </a:ln>
        </p:spPr>
      </p:sp>
      <p:sp>
        <p:nvSpPr>
          <p:cNvPr id="316" name="Google Shape;316;p36"/>
          <p:cNvSpPr txBox="1"/>
          <p:nvPr>
            <p:ph idx="5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17" name="Google Shape;317;p36"/>
          <p:cNvSpPr txBox="1"/>
          <p:nvPr>
            <p:ph idx="6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18" name="Google Shape;318;p36"/>
          <p:cNvSpPr txBox="1"/>
          <p:nvPr>
            <p:ph idx="7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319" name="Google Shape;319;p36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0" name="Google Shape;320;p36"/>
          <p:cNvSpPr txBox="1"/>
          <p:nvPr>
            <p:ph idx="8" type="body"/>
          </p:nvPr>
        </p:nvSpPr>
        <p:spPr>
          <a:xfrm>
            <a:off x="320040" y="14143520"/>
            <a:ext cx="2792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321" name="Google Shape;321;p36"/>
          <p:cNvSpPr txBox="1"/>
          <p:nvPr>
            <p:ph idx="9" type="body"/>
          </p:nvPr>
        </p:nvSpPr>
        <p:spPr>
          <a:xfrm>
            <a:off x="3428215" y="14143520"/>
            <a:ext cx="59034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ne and Tablet">
  <p:cSld name="BIG_NUMBER_1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ew Modern Digital Tablet Mockup On White Background." id="323" name="Google Shape;323;p37"/>
          <p:cNvPicPr preferRelativeResize="0"/>
          <p:nvPr/>
        </p:nvPicPr>
        <p:blipFill rotWithShape="1">
          <a:blip r:embed="rId2">
            <a:alphaModFix/>
          </a:blip>
          <a:srcRect b="0" l="25190" r="24880" t="0"/>
          <a:stretch/>
        </p:blipFill>
        <p:spPr>
          <a:xfrm>
            <a:off x="4272678" y="773117"/>
            <a:ext cx="4223345" cy="128860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martphone isolated mockup iPhone with white screen in a white background on high-quality studio shot." id="324" name="Google Shape;324;p37"/>
          <p:cNvPicPr preferRelativeResize="0"/>
          <p:nvPr/>
        </p:nvPicPr>
        <p:blipFill rotWithShape="1">
          <a:blip r:embed="rId3">
            <a:alphaModFix/>
          </a:blip>
          <a:srcRect b="0" l="23169" r="23110" t="0"/>
          <a:stretch/>
        </p:blipFill>
        <p:spPr>
          <a:xfrm>
            <a:off x="262202" y="3084280"/>
            <a:ext cx="2924882" cy="8306637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7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7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7" name="Google Shape;327;p37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328" name="Google Shape;328;p37"/>
          <p:cNvSpPr txBox="1"/>
          <p:nvPr>
            <p:ph idx="2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329" name="Google Shape;329;p37"/>
          <p:cNvSpPr txBox="1"/>
          <p:nvPr>
            <p:ph idx="3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30" name="Google Shape;330;p37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31" name="Google Shape;331;p37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332" name="Google Shape;332;p37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3" name="Google Shape;333;p37"/>
          <p:cNvSpPr txBox="1"/>
          <p:nvPr>
            <p:ph idx="6" type="body"/>
          </p:nvPr>
        </p:nvSpPr>
        <p:spPr>
          <a:xfrm>
            <a:off x="320040" y="14143520"/>
            <a:ext cx="2792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334" name="Google Shape;334;p37"/>
          <p:cNvSpPr txBox="1"/>
          <p:nvPr>
            <p:ph idx="7" type="body"/>
          </p:nvPr>
        </p:nvSpPr>
        <p:spPr>
          <a:xfrm>
            <a:off x="3428215" y="14143520"/>
            <a:ext cx="59034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335" name="Google Shape;335;p37"/>
          <p:cNvSpPr/>
          <p:nvPr>
            <p:ph idx="8" type="pic"/>
          </p:nvPr>
        </p:nvSpPr>
        <p:spPr>
          <a:xfrm>
            <a:off x="1052940" y="3949360"/>
            <a:ext cx="1366800" cy="6750600"/>
          </a:xfrm>
          <a:prstGeom prst="roundRect">
            <a:avLst>
              <a:gd fmla="val 14756" name="adj"/>
            </a:avLst>
          </a:prstGeom>
          <a:noFill/>
          <a:ln>
            <a:noFill/>
          </a:ln>
        </p:spPr>
      </p:sp>
      <p:sp>
        <p:nvSpPr>
          <p:cNvPr id="336" name="Google Shape;336;p37"/>
          <p:cNvSpPr/>
          <p:nvPr>
            <p:ph idx="9" type="pic"/>
          </p:nvPr>
        </p:nvSpPr>
        <p:spPr>
          <a:xfrm>
            <a:off x="5022045" y="2410400"/>
            <a:ext cx="2682600" cy="99726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ktop">
  <p:cSld name="CUSTOM_2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odern Desktop Monitor." id="338" name="Google Shape;33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440" y="-58760"/>
            <a:ext cx="12625480" cy="72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8"/>
          <p:cNvSpPr/>
          <p:nvPr>
            <p:ph idx="2" type="pic"/>
          </p:nvPr>
        </p:nvSpPr>
        <p:spPr>
          <a:xfrm>
            <a:off x="2070717" y="847054"/>
            <a:ext cx="8594400" cy="115680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lboard 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9"/>
          <p:cNvSpPr/>
          <p:nvPr>
            <p:ph idx="2" type="pic"/>
          </p:nvPr>
        </p:nvSpPr>
        <p:spPr>
          <a:xfrm>
            <a:off x="1883490" y="5602560"/>
            <a:ext cx="9124500" cy="38007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1">
  <p:cSld name="TITLE_18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0"/>
          <p:cNvSpPr/>
          <p:nvPr>
            <p:ph idx="2" type="pic"/>
          </p:nvPr>
        </p:nvSpPr>
        <p:spPr>
          <a:xfrm>
            <a:off x="0" y="0"/>
            <a:ext cx="41475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344" name="Google Shape;344;p40"/>
          <p:cNvSpPr/>
          <p:nvPr>
            <p:ph idx="3" type="pic"/>
          </p:nvPr>
        </p:nvSpPr>
        <p:spPr>
          <a:xfrm>
            <a:off x="4147500" y="0"/>
            <a:ext cx="4864500" cy="9039300"/>
          </a:xfrm>
          <a:prstGeom prst="rect">
            <a:avLst/>
          </a:prstGeom>
          <a:noFill/>
          <a:ln>
            <a:noFill/>
          </a:ln>
        </p:spPr>
      </p:sp>
      <p:sp>
        <p:nvSpPr>
          <p:cNvPr id="345" name="Google Shape;345;p40"/>
          <p:cNvSpPr/>
          <p:nvPr>
            <p:ph idx="4" type="pic"/>
          </p:nvPr>
        </p:nvSpPr>
        <p:spPr>
          <a:xfrm>
            <a:off x="0" y="6082560"/>
            <a:ext cx="4147500" cy="10376700"/>
          </a:xfrm>
          <a:prstGeom prst="rect">
            <a:avLst/>
          </a:prstGeom>
          <a:noFill/>
          <a:ln>
            <a:noFill/>
          </a:ln>
        </p:spPr>
      </p:sp>
      <p:sp>
        <p:nvSpPr>
          <p:cNvPr id="346" name="Google Shape;346;p40"/>
          <p:cNvSpPr/>
          <p:nvPr>
            <p:ph idx="5" type="pic"/>
          </p:nvPr>
        </p:nvSpPr>
        <p:spPr>
          <a:xfrm>
            <a:off x="4147500" y="9039360"/>
            <a:ext cx="4864500" cy="7419900"/>
          </a:xfrm>
          <a:prstGeom prst="rect">
            <a:avLst/>
          </a:prstGeom>
          <a:noFill/>
          <a:ln>
            <a:noFill/>
          </a:ln>
        </p:spPr>
      </p:sp>
      <p:sp>
        <p:nvSpPr>
          <p:cNvPr id="347" name="Google Shape;347;p40"/>
          <p:cNvSpPr/>
          <p:nvPr>
            <p:ph idx="6" type="pic"/>
          </p:nvPr>
        </p:nvSpPr>
        <p:spPr>
          <a:xfrm>
            <a:off x="9011940" y="0"/>
            <a:ext cx="3789600" cy="16459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2">
  <p:cSld name="TITLE_18_1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1"/>
          <p:cNvSpPr/>
          <p:nvPr>
            <p:ph idx="2" type="pic"/>
          </p:nvPr>
        </p:nvSpPr>
        <p:spPr>
          <a:xfrm>
            <a:off x="0" y="0"/>
            <a:ext cx="64008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350" name="Google Shape;350;p41"/>
          <p:cNvSpPr/>
          <p:nvPr>
            <p:ph idx="3" type="pic"/>
          </p:nvPr>
        </p:nvSpPr>
        <p:spPr>
          <a:xfrm>
            <a:off x="0" y="6082560"/>
            <a:ext cx="6400800" cy="10376700"/>
          </a:xfrm>
          <a:prstGeom prst="rect">
            <a:avLst/>
          </a:prstGeom>
          <a:noFill/>
          <a:ln>
            <a:noFill/>
          </a:ln>
        </p:spPr>
      </p:sp>
      <p:sp>
        <p:nvSpPr>
          <p:cNvPr id="351" name="Google Shape;351;p41"/>
          <p:cNvSpPr/>
          <p:nvPr>
            <p:ph idx="4" type="pic"/>
          </p:nvPr>
        </p:nvSpPr>
        <p:spPr>
          <a:xfrm>
            <a:off x="6400800" y="10376640"/>
            <a:ext cx="64008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352" name="Google Shape;352;p41"/>
          <p:cNvSpPr/>
          <p:nvPr>
            <p:ph idx="5" type="pic"/>
          </p:nvPr>
        </p:nvSpPr>
        <p:spPr>
          <a:xfrm>
            <a:off x="6400800" y="0"/>
            <a:ext cx="6400800" cy="10376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" type="body"/>
          </p:nvPr>
        </p:nvSpPr>
        <p:spPr>
          <a:xfrm>
            <a:off x="436380" y="3687920"/>
            <a:ext cx="119289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3">
  <p:cSld name="TITLE_18_1_1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2"/>
          <p:cNvSpPr/>
          <p:nvPr>
            <p:ph idx="2" type="pic"/>
          </p:nvPr>
        </p:nvSpPr>
        <p:spPr>
          <a:xfrm>
            <a:off x="0" y="0"/>
            <a:ext cx="12801600" cy="16459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4">
  <p:cSld name="TITLE_18_1_1_1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3"/>
          <p:cNvSpPr/>
          <p:nvPr>
            <p:ph idx="2" type="pic"/>
          </p:nvPr>
        </p:nvSpPr>
        <p:spPr>
          <a:xfrm>
            <a:off x="0" y="0"/>
            <a:ext cx="12801600" cy="16459200"/>
          </a:xfrm>
          <a:prstGeom prst="rect">
            <a:avLst/>
          </a:prstGeom>
          <a:noFill/>
          <a:ln>
            <a:noFill/>
          </a:ln>
        </p:spPr>
      </p:sp>
      <p:sp>
        <p:nvSpPr>
          <p:cNvPr id="357" name="Google Shape;357;p43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43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359" name="Google Shape;359;p43"/>
          <p:cNvSpPr txBox="1"/>
          <p:nvPr>
            <p:ph idx="3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ography Analysis">
  <p:cSld name="TITLE_12"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4"/>
          <p:cNvSpPr/>
          <p:nvPr>
            <p:ph idx="2" type="pic"/>
          </p:nvPr>
        </p:nvSpPr>
        <p:spPr>
          <a:xfrm>
            <a:off x="10437527" y="5322244"/>
            <a:ext cx="1998300" cy="1998300"/>
          </a:xfrm>
          <a:prstGeom prst="rect">
            <a:avLst/>
          </a:prstGeom>
          <a:noFill/>
          <a:ln>
            <a:noFill/>
          </a:ln>
        </p:spPr>
      </p:sp>
      <p:sp>
        <p:nvSpPr>
          <p:cNvPr id="362" name="Google Shape;362;p44"/>
          <p:cNvSpPr/>
          <p:nvPr>
            <p:ph idx="3" type="pic"/>
          </p:nvPr>
        </p:nvSpPr>
        <p:spPr>
          <a:xfrm>
            <a:off x="5184900" y="2280960"/>
            <a:ext cx="4659600" cy="4659600"/>
          </a:xfrm>
          <a:prstGeom prst="rect">
            <a:avLst/>
          </a:prstGeom>
          <a:noFill/>
          <a:ln>
            <a:noFill/>
          </a:ln>
        </p:spPr>
      </p:sp>
      <p:sp>
        <p:nvSpPr>
          <p:cNvPr id="363" name="Google Shape;363;p44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4" name="Google Shape;364;p44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44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366" name="Google Shape;366;p44"/>
          <p:cNvSpPr txBox="1"/>
          <p:nvPr>
            <p:ph idx="4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367" name="Google Shape;367;p44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368" name="Google Shape;368;p44"/>
          <p:cNvSpPr txBox="1"/>
          <p:nvPr>
            <p:ph idx="5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69" name="Google Shape;369;p44"/>
          <p:cNvSpPr txBox="1"/>
          <p:nvPr>
            <p:ph idx="6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70" name="Google Shape;370;p44"/>
          <p:cNvSpPr txBox="1"/>
          <p:nvPr>
            <p:ph idx="7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371" name="Google Shape;371;p44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2" name="Google Shape;372;p44"/>
          <p:cNvSpPr txBox="1"/>
          <p:nvPr>
            <p:ph idx="8" type="body"/>
          </p:nvPr>
        </p:nvSpPr>
        <p:spPr>
          <a:xfrm>
            <a:off x="5184900" y="13386480"/>
            <a:ext cx="465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Library 1">
  <p:cSld name="TITLE_14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5"/>
          <p:cNvSpPr/>
          <p:nvPr/>
        </p:nvSpPr>
        <p:spPr>
          <a:xfrm rot="5400000">
            <a:off x="3686045" y="568995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45"/>
          <p:cNvSpPr/>
          <p:nvPr>
            <p:ph idx="2" type="pic"/>
          </p:nvPr>
        </p:nvSpPr>
        <p:spPr>
          <a:xfrm>
            <a:off x="31986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76" name="Google Shape;376;p45"/>
          <p:cNvSpPr/>
          <p:nvPr>
            <p:ph idx="3" type="pic"/>
          </p:nvPr>
        </p:nvSpPr>
        <p:spPr>
          <a:xfrm>
            <a:off x="31986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77" name="Google Shape;377;p45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8" name="Google Shape;378;p45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79" name="Google Shape;379;p45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0" name="Google Shape;380;p45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81" name="Google Shape;381;p45"/>
          <p:cNvSpPr/>
          <p:nvPr>
            <p:ph idx="6" type="pic"/>
          </p:nvPr>
        </p:nvSpPr>
        <p:spPr>
          <a:xfrm>
            <a:off x="31986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82" name="Google Shape;382;p45"/>
          <p:cNvSpPr/>
          <p:nvPr>
            <p:ph idx="7" type="pic"/>
          </p:nvPr>
        </p:nvSpPr>
        <p:spPr>
          <a:xfrm>
            <a:off x="31986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83" name="Google Shape;383;p45"/>
          <p:cNvSpPr/>
          <p:nvPr>
            <p:ph idx="8" type="pic"/>
          </p:nvPr>
        </p:nvSpPr>
        <p:spPr>
          <a:xfrm>
            <a:off x="135702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84" name="Google Shape;384;p45"/>
          <p:cNvSpPr/>
          <p:nvPr>
            <p:ph idx="9" type="pic"/>
          </p:nvPr>
        </p:nvSpPr>
        <p:spPr>
          <a:xfrm>
            <a:off x="135702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85" name="Google Shape;385;p45"/>
          <p:cNvSpPr/>
          <p:nvPr>
            <p:ph idx="13" type="pic"/>
          </p:nvPr>
        </p:nvSpPr>
        <p:spPr>
          <a:xfrm>
            <a:off x="135702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86" name="Google Shape;386;p45"/>
          <p:cNvSpPr/>
          <p:nvPr>
            <p:ph idx="14" type="pic"/>
          </p:nvPr>
        </p:nvSpPr>
        <p:spPr>
          <a:xfrm>
            <a:off x="135702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87" name="Google Shape;387;p45"/>
          <p:cNvSpPr/>
          <p:nvPr>
            <p:ph idx="15" type="pic"/>
          </p:nvPr>
        </p:nvSpPr>
        <p:spPr>
          <a:xfrm>
            <a:off x="239417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88" name="Google Shape;388;p45"/>
          <p:cNvSpPr/>
          <p:nvPr>
            <p:ph idx="16" type="pic"/>
          </p:nvPr>
        </p:nvSpPr>
        <p:spPr>
          <a:xfrm>
            <a:off x="239417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89" name="Google Shape;389;p45"/>
          <p:cNvSpPr/>
          <p:nvPr>
            <p:ph idx="17" type="pic"/>
          </p:nvPr>
        </p:nvSpPr>
        <p:spPr>
          <a:xfrm>
            <a:off x="239417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0" name="Google Shape;390;p45"/>
          <p:cNvSpPr/>
          <p:nvPr>
            <p:ph idx="18" type="pic"/>
          </p:nvPr>
        </p:nvSpPr>
        <p:spPr>
          <a:xfrm>
            <a:off x="239417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45"/>
          <p:cNvSpPr/>
          <p:nvPr>
            <p:ph idx="19" type="pic"/>
          </p:nvPr>
        </p:nvSpPr>
        <p:spPr>
          <a:xfrm>
            <a:off x="343133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2" name="Google Shape;392;p45"/>
          <p:cNvSpPr/>
          <p:nvPr>
            <p:ph idx="20" type="pic"/>
          </p:nvPr>
        </p:nvSpPr>
        <p:spPr>
          <a:xfrm>
            <a:off x="343133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3" name="Google Shape;393;p45"/>
          <p:cNvSpPr/>
          <p:nvPr>
            <p:ph idx="21" type="pic"/>
          </p:nvPr>
        </p:nvSpPr>
        <p:spPr>
          <a:xfrm>
            <a:off x="343133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4" name="Google Shape;394;p45"/>
          <p:cNvSpPr/>
          <p:nvPr>
            <p:ph idx="22" type="pic"/>
          </p:nvPr>
        </p:nvSpPr>
        <p:spPr>
          <a:xfrm>
            <a:off x="343133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5" name="Google Shape;395;p45"/>
          <p:cNvSpPr/>
          <p:nvPr>
            <p:ph idx="23" type="pic"/>
          </p:nvPr>
        </p:nvSpPr>
        <p:spPr>
          <a:xfrm>
            <a:off x="446747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6" name="Google Shape;396;p45"/>
          <p:cNvSpPr/>
          <p:nvPr>
            <p:ph idx="24" type="pic"/>
          </p:nvPr>
        </p:nvSpPr>
        <p:spPr>
          <a:xfrm>
            <a:off x="446747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7" name="Google Shape;397;p45"/>
          <p:cNvSpPr/>
          <p:nvPr>
            <p:ph idx="25" type="pic"/>
          </p:nvPr>
        </p:nvSpPr>
        <p:spPr>
          <a:xfrm>
            <a:off x="446747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45"/>
          <p:cNvSpPr/>
          <p:nvPr>
            <p:ph idx="26" type="pic"/>
          </p:nvPr>
        </p:nvSpPr>
        <p:spPr>
          <a:xfrm>
            <a:off x="446747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399" name="Google Shape;399;p45"/>
          <p:cNvSpPr/>
          <p:nvPr>
            <p:ph idx="27" type="pic"/>
          </p:nvPr>
        </p:nvSpPr>
        <p:spPr>
          <a:xfrm>
            <a:off x="550462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0" name="Google Shape;400;p45"/>
          <p:cNvSpPr/>
          <p:nvPr>
            <p:ph idx="28" type="pic"/>
          </p:nvPr>
        </p:nvSpPr>
        <p:spPr>
          <a:xfrm>
            <a:off x="550462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1" name="Google Shape;401;p45"/>
          <p:cNvSpPr/>
          <p:nvPr>
            <p:ph idx="29" type="pic"/>
          </p:nvPr>
        </p:nvSpPr>
        <p:spPr>
          <a:xfrm>
            <a:off x="550462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2" name="Google Shape;402;p45"/>
          <p:cNvSpPr/>
          <p:nvPr>
            <p:ph idx="30" type="pic"/>
          </p:nvPr>
        </p:nvSpPr>
        <p:spPr>
          <a:xfrm>
            <a:off x="550462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3" name="Google Shape;403;p45"/>
          <p:cNvSpPr/>
          <p:nvPr>
            <p:ph idx="31" type="pic"/>
          </p:nvPr>
        </p:nvSpPr>
        <p:spPr>
          <a:xfrm>
            <a:off x="654127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4" name="Google Shape;404;p45"/>
          <p:cNvSpPr/>
          <p:nvPr>
            <p:ph idx="32" type="pic"/>
          </p:nvPr>
        </p:nvSpPr>
        <p:spPr>
          <a:xfrm>
            <a:off x="654127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5" name="Google Shape;405;p45"/>
          <p:cNvSpPr/>
          <p:nvPr>
            <p:ph idx="33" type="pic"/>
          </p:nvPr>
        </p:nvSpPr>
        <p:spPr>
          <a:xfrm>
            <a:off x="654127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6" name="Google Shape;406;p45"/>
          <p:cNvSpPr/>
          <p:nvPr>
            <p:ph idx="34" type="pic"/>
          </p:nvPr>
        </p:nvSpPr>
        <p:spPr>
          <a:xfrm>
            <a:off x="654127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7" name="Google Shape;407;p45"/>
          <p:cNvSpPr/>
          <p:nvPr>
            <p:ph idx="35" type="pic"/>
          </p:nvPr>
        </p:nvSpPr>
        <p:spPr>
          <a:xfrm>
            <a:off x="757843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8" name="Google Shape;408;p45"/>
          <p:cNvSpPr/>
          <p:nvPr>
            <p:ph idx="36" type="pic"/>
          </p:nvPr>
        </p:nvSpPr>
        <p:spPr>
          <a:xfrm>
            <a:off x="757843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09" name="Google Shape;409;p45"/>
          <p:cNvSpPr/>
          <p:nvPr>
            <p:ph idx="37" type="pic"/>
          </p:nvPr>
        </p:nvSpPr>
        <p:spPr>
          <a:xfrm>
            <a:off x="757843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10" name="Google Shape;410;p45"/>
          <p:cNvSpPr/>
          <p:nvPr>
            <p:ph idx="38" type="pic"/>
          </p:nvPr>
        </p:nvSpPr>
        <p:spPr>
          <a:xfrm>
            <a:off x="757843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11" name="Google Shape;411;p45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2" name="Google Shape;412;p45"/>
          <p:cNvSpPr txBox="1"/>
          <p:nvPr>
            <p:ph idx="39" type="body"/>
          </p:nvPr>
        </p:nvSpPr>
        <p:spPr>
          <a:xfrm>
            <a:off x="8941625" y="9987840"/>
            <a:ext cx="31878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413" name="Google Shape;413;p45"/>
          <p:cNvSpPr txBox="1"/>
          <p:nvPr>
            <p:ph idx="40" type="subTitle"/>
          </p:nvPr>
        </p:nvSpPr>
        <p:spPr>
          <a:xfrm>
            <a:off x="893385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414" name="Google Shape;414;p45"/>
          <p:cNvSpPr txBox="1"/>
          <p:nvPr>
            <p:ph idx="41" type="body"/>
          </p:nvPr>
        </p:nvSpPr>
        <p:spPr>
          <a:xfrm>
            <a:off x="320040" y="14147865"/>
            <a:ext cx="7962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Library 2">
  <p:cSld name="TITLE_14_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6"/>
          <p:cNvSpPr/>
          <p:nvPr>
            <p:ph idx="2" type="pic"/>
          </p:nvPr>
        </p:nvSpPr>
        <p:spPr>
          <a:xfrm>
            <a:off x="31986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17" name="Google Shape;417;p46"/>
          <p:cNvSpPr/>
          <p:nvPr>
            <p:ph idx="3" type="pic"/>
          </p:nvPr>
        </p:nvSpPr>
        <p:spPr>
          <a:xfrm>
            <a:off x="31986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18" name="Google Shape;418;p46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9" name="Google Shape;419;p46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20" name="Google Shape;420;p46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21" name="Google Shape;421;p46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22" name="Google Shape;422;p46"/>
          <p:cNvSpPr/>
          <p:nvPr>
            <p:ph idx="6" type="pic"/>
          </p:nvPr>
        </p:nvSpPr>
        <p:spPr>
          <a:xfrm>
            <a:off x="31986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23" name="Google Shape;423;p46"/>
          <p:cNvSpPr/>
          <p:nvPr>
            <p:ph idx="7" type="pic"/>
          </p:nvPr>
        </p:nvSpPr>
        <p:spPr>
          <a:xfrm>
            <a:off x="31986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24" name="Google Shape;424;p46"/>
          <p:cNvSpPr/>
          <p:nvPr>
            <p:ph idx="8" type="pic"/>
          </p:nvPr>
        </p:nvSpPr>
        <p:spPr>
          <a:xfrm>
            <a:off x="135702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25" name="Google Shape;425;p46"/>
          <p:cNvSpPr/>
          <p:nvPr>
            <p:ph idx="9" type="pic"/>
          </p:nvPr>
        </p:nvSpPr>
        <p:spPr>
          <a:xfrm>
            <a:off x="135702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26" name="Google Shape;426;p46"/>
          <p:cNvSpPr/>
          <p:nvPr>
            <p:ph idx="13" type="pic"/>
          </p:nvPr>
        </p:nvSpPr>
        <p:spPr>
          <a:xfrm>
            <a:off x="135702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27" name="Google Shape;427;p46"/>
          <p:cNvSpPr/>
          <p:nvPr>
            <p:ph idx="14" type="pic"/>
          </p:nvPr>
        </p:nvSpPr>
        <p:spPr>
          <a:xfrm>
            <a:off x="135702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28" name="Google Shape;428;p46"/>
          <p:cNvSpPr/>
          <p:nvPr>
            <p:ph idx="15" type="pic"/>
          </p:nvPr>
        </p:nvSpPr>
        <p:spPr>
          <a:xfrm>
            <a:off x="239417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29" name="Google Shape;429;p46"/>
          <p:cNvSpPr/>
          <p:nvPr>
            <p:ph idx="16" type="pic"/>
          </p:nvPr>
        </p:nvSpPr>
        <p:spPr>
          <a:xfrm>
            <a:off x="239417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0" name="Google Shape;430;p46"/>
          <p:cNvSpPr/>
          <p:nvPr>
            <p:ph idx="17" type="pic"/>
          </p:nvPr>
        </p:nvSpPr>
        <p:spPr>
          <a:xfrm>
            <a:off x="239417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1" name="Google Shape;431;p46"/>
          <p:cNvSpPr/>
          <p:nvPr>
            <p:ph idx="18" type="pic"/>
          </p:nvPr>
        </p:nvSpPr>
        <p:spPr>
          <a:xfrm>
            <a:off x="239417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2" name="Google Shape;432;p46"/>
          <p:cNvSpPr/>
          <p:nvPr>
            <p:ph idx="19" type="pic"/>
          </p:nvPr>
        </p:nvSpPr>
        <p:spPr>
          <a:xfrm>
            <a:off x="343133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3" name="Google Shape;433;p46"/>
          <p:cNvSpPr/>
          <p:nvPr>
            <p:ph idx="20" type="pic"/>
          </p:nvPr>
        </p:nvSpPr>
        <p:spPr>
          <a:xfrm>
            <a:off x="343133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4" name="Google Shape;434;p46"/>
          <p:cNvSpPr/>
          <p:nvPr>
            <p:ph idx="21" type="pic"/>
          </p:nvPr>
        </p:nvSpPr>
        <p:spPr>
          <a:xfrm>
            <a:off x="343133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5" name="Google Shape;435;p46"/>
          <p:cNvSpPr/>
          <p:nvPr>
            <p:ph idx="22" type="pic"/>
          </p:nvPr>
        </p:nvSpPr>
        <p:spPr>
          <a:xfrm>
            <a:off x="343133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6" name="Google Shape;436;p46"/>
          <p:cNvSpPr/>
          <p:nvPr>
            <p:ph idx="23" type="pic"/>
          </p:nvPr>
        </p:nvSpPr>
        <p:spPr>
          <a:xfrm>
            <a:off x="446747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7" name="Google Shape;437;p46"/>
          <p:cNvSpPr/>
          <p:nvPr>
            <p:ph idx="24" type="pic"/>
          </p:nvPr>
        </p:nvSpPr>
        <p:spPr>
          <a:xfrm>
            <a:off x="446747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8" name="Google Shape;438;p46"/>
          <p:cNvSpPr/>
          <p:nvPr>
            <p:ph idx="25" type="pic"/>
          </p:nvPr>
        </p:nvSpPr>
        <p:spPr>
          <a:xfrm>
            <a:off x="446747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39" name="Google Shape;439;p46"/>
          <p:cNvSpPr/>
          <p:nvPr>
            <p:ph idx="26" type="pic"/>
          </p:nvPr>
        </p:nvSpPr>
        <p:spPr>
          <a:xfrm>
            <a:off x="446747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0" name="Google Shape;440;p46"/>
          <p:cNvSpPr/>
          <p:nvPr>
            <p:ph idx="27" type="pic"/>
          </p:nvPr>
        </p:nvSpPr>
        <p:spPr>
          <a:xfrm>
            <a:off x="550462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1" name="Google Shape;441;p46"/>
          <p:cNvSpPr/>
          <p:nvPr>
            <p:ph idx="28" type="pic"/>
          </p:nvPr>
        </p:nvSpPr>
        <p:spPr>
          <a:xfrm>
            <a:off x="550462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2" name="Google Shape;442;p46"/>
          <p:cNvSpPr/>
          <p:nvPr>
            <p:ph idx="29" type="pic"/>
          </p:nvPr>
        </p:nvSpPr>
        <p:spPr>
          <a:xfrm>
            <a:off x="550462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3" name="Google Shape;443;p46"/>
          <p:cNvSpPr/>
          <p:nvPr>
            <p:ph idx="30" type="pic"/>
          </p:nvPr>
        </p:nvSpPr>
        <p:spPr>
          <a:xfrm>
            <a:off x="550462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4" name="Google Shape;444;p46"/>
          <p:cNvSpPr/>
          <p:nvPr>
            <p:ph idx="31" type="pic"/>
          </p:nvPr>
        </p:nvSpPr>
        <p:spPr>
          <a:xfrm>
            <a:off x="654127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5" name="Google Shape;445;p46"/>
          <p:cNvSpPr/>
          <p:nvPr>
            <p:ph idx="32" type="pic"/>
          </p:nvPr>
        </p:nvSpPr>
        <p:spPr>
          <a:xfrm>
            <a:off x="654127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6" name="Google Shape;446;p46"/>
          <p:cNvSpPr/>
          <p:nvPr>
            <p:ph idx="33" type="pic"/>
          </p:nvPr>
        </p:nvSpPr>
        <p:spPr>
          <a:xfrm>
            <a:off x="654127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7" name="Google Shape;447;p46"/>
          <p:cNvSpPr/>
          <p:nvPr>
            <p:ph idx="34" type="pic"/>
          </p:nvPr>
        </p:nvSpPr>
        <p:spPr>
          <a:xfrm>
            <a:off x="654127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8" name="Google Shape;448;p46"/>
          <p:cNvSpPr/>
          <p:nvPr>
            <p:ph idx="35" type="pic"/>
          </p:nvPr>
        </p:nvSpPr>
        <p:spPr>
          <a:xfrm>
            <a:off x="757843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49" name="Google Shape;449;p46"/>
          <p:cNvSpPr/>
          <p:nvPr>
            <p:ph idx="36" type="pic"/>
          </p:nvPr>
        </p:nvSpPr>
        <p:spPr>
          <a:xfrm>
            <a:off x="757843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0" name="Google Shape;450;p46"/>
          <p:cNvSpPr/>
          <p:nvPr>
            <p:ph idx="37" type="pic"/>
          </p:nvPr>
        </p:nvSpPr>
        <p:spPr>
          <a:xfrm>
            <a:off x="757843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1" name="Google Shape;451;p46"/>
          <p:cNvSpPr/>
          <p:nvPr>
            <p:ph idx="38" type="pic"/>
          </p:nvPr>
        </p:nvSpPr>
        <p:spPr>
          <a:xfrm>
            <a:off x="757843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452" name="Google Shape;452;p46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53" name="Google Shape;453;p46"/>
          <p:cNvSpPr/>
          <p:nvPr>
            <p:ph idx="39" type="pic"/>
          </p:nvPr>
        </p:nvSpPr>
        <p:spPr>
          <a:xfrm>
            <a:off x="860799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4" name="Google Shape;454;p46"/>
          <p:cNvSpPr/>
          <p:nvPr>
            <p:ph idx="40" type="pic"/>
          </p:nvPr>
        </p:nvSpPr>
        <p:spPr>
          <a:xfrm>
            <a:off x="860799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5" name="Google Shape;455;p46"/>
          <p:cNvSpPr/>
          <p:nvPr>
            <p:ph idx="41" type="pic"/>
          </p:nvPr>
        </p:nvSpPr>
        <p:spPr>
          <a:xfrm>
            <a:off x="860799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6" name="Google Shape;456;p46"/>
          <p:cNvSpPr/>
          <p:nvPr>
            <p:ph idx="42" type="pic"/>
          </p:nvPr>
        </p:nvSpPr>
        <p:spPr>
          <a:xfrm>
            <a:off x="860799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7" name="Google Shape;457;p46"/>
          <p:cNvSpPr/>
          <p:nvPr>
            <p:ph idx="43" type="pic"/>
          </p:nvPr>
        </p:nvSpPr>
        <p:spPr>
          <a:xfrm>
            <a:off x="963755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8" name="Google Shape;458;p46"/>
          <p:cNvSpPr/>
          <p:nvPr>
            <p:ph idx="44" type="pic"/>
          </p:nvPr>
        </p:nvSpPr>
        <p:spPr>
          <a:xfrm>
            <a:off x="963755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59" name="Google Shape;459;p46"/>
          <p:cNvSpPr/>
          <p:nvPr>
            <p:ph idx="45" type="pic"/>
          </p:nvPr>
        </p:nvSpPr>
        <p:spPr>
          <a:xfrm>
            <a:off x="963755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0" name="Google Shape;460;p46"/>
          <p:cNvSpPr/>
          <p:nvPr>
            <p:ph idx="46" type="pic"/>
          </p:nvPr>
        </p:nvSpPr>
        <p:spPr>
          <a:xfrm>
            <a:off x="963755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1" name="Google Shape;461;p46"/>
          <p:cNvSpPr/>
          <p:nvPr>
            <p:ph idx="47" type="pic"/>
          </p:nvPr>
        </p:nvSpPr>
        <p:spPr>
          <a:xfrm>
            <a:off x="1068940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2" name="Google Shape;462;p46"/>
          <p:cNvSpPr/>
          <p:nvPr>
            <p:ph idx="48" type="pic"/>
          </p:nvPr>
        </p:nvSpPr>
        <p:spPr>
          <a:xfrm>
            <a:off x="1068940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46"/>
          <p:cNvSpPr/>
          <p:nvPr>
            <p:ph idx="49" type="pic"/>
          </p:nvPr>
        </p:nvSpPr>
        <p:spPr>
          <a:xfrm>
            <a:off x="1068940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p46"/>
          <p:cNvSpPr/>
          <p:nvPr>
            <p:ph idx="50" type="pic"/>
          </p:nvPr>
        </p:nvSpPr>
        <p:spPr>
          <a:xfrm>
            <a:off x="1068940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5" name="Google Shape;465;p46"/>
          <p:cNvSpPr/>
          <p:nvPr>
            <p:ph idx="51" type="pic"/>
          </p:nvPr>
        </p:nvSpPr>
        <p:spPr>
          <a:xfrm>
            <a:off x="1171186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6" name="Google Shape;466;p46"/>
          <p:cNvSpPr/>
          <p:nvPr>
            <p:ph idx="52" type="pic"/>
          </p:nvPr>
        </p:nvSpPr>
        <p:spPr>
          <a:xfrm>
            <a:off x="1171186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7" name="Google Shape;467;p46"/>
          <p:cNvSpPr/>
          <p:nvPr>
            <p:ph idx="53" type="pic"/>
          </p:nvPr>
        </p:nvSpPr>
        <p:spPr>
          <a:xfrm>
            <a:off x="1171186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468" name="Google Shape;468;p46"/>
          <p:cNvSpPr/>
          <p:nvPr>
            <p:ph idx="54" type="pic"/>
          </p:nvPr>
        </p:nvSpPr>
        <p:spPr>
          <a:xfrm>
            <a:off x="1171186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 System">
  <p:cSld name="TITLE_19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7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47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472" name="Google Shape;472;p47"/>
          <p:cNvSpPr txBox="1"/>
          <p:nvPr>
            <p:ph idx="2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473" name="Google Shape;473;p47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4" name="Google Shape;474;p47"/>
          <p:cNvSpPr/>
          <p:nvPr>
            <p:ph idx="3" type="pic"/>
          </p:nvPr>
        </p:nvSpPr>
        <p:spPr>
          <a:xfrm>
            <a:off x="4467960" y="760720"/>
            <a:ext cx="2661000" cy="2661000"/>
          </a:xfrm>
          <a:prstGeom prst="rect">
            <a:avLst/>
          </a:prstGeom>
          <a:noFill/>
          <a:ln>
            <a:noFill/>
          </a:ln>
        </p:spPr>
      </p:sp>
      <p:sp>
        <p:nvSpPr>
          <p:cNvPr id="475" name="Google Shape;475;p47"/>
          <p:cNvSpPr/>
          <p:nvPr>
            <p:ph idx="4" type="pic"/>
          </p:nvPr>
        </p:nvSpPr>
        <p:spPr>
          <a:xfrm>
            <a:off x="9324945" y="1520640"/>
            <a:ext cx="3116700" cy="12171000"/>
          </a:xfrm>
          <a:prstGeom prst="rect">
            <a:avLst/>
          </a:prstGeom>
          <a:noFill/>
          <a:ln>
            <a:noFill/>
          </a:ln>
        </p:spPr>
      </p:sp>
      <p:sp>
        <p:nvSpPr>
          <p:cNvPr id="476" name="Google Shape;476;p47"/>
          <p:cNvSpPr/>
          <p:nvPr>
            <p:ph idx="5" type="pic"/>
          </p:nvPr>
        </p:nvSpPr>
        <p:spPr>
          <a:xfrm>
            <a:off x="4467960" y="8363520"/>
            <a:ext cx="4536900" cy="5328000"/>
          </a:xfrm>
          <a:prstGeom prst="rect">
            <a:avLst/>
          </a:prstGeom>
          <a:noFill/>
          <a:ln>
            <a:noFill/>
          </a:ln>
        </p:spPr>
      </p:sp>
      <p:sp>
        <p:nvSpPr>
          <p:cNvPr id="477" name="Google Shape;477;p47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478" name="Google Shape;478;p47"/>
          <p:cNvSpPr txBox="1"/>
          <p:nvPr>
            <p:ph idx="6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79" name="Google Shape;479;p47"/>
          <p:cNvSpPr txBox="1"/>
          <p:nvPr>
            <p:ph idx="7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80" name="Google Shape;480;p47"/>
          <p:cNvSpPr txBox="1"/>
          <p:nvPr>
            <p:ph idx="8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481" name="Google Shape;481;p47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2" name="Google Shape;482;p47"/>
          <p:cNvSpPr txBox="1"/>
          <p:nvPr>
            <p:ph idx="9" type="body"/>
          </p:nvPr>
        </p:nvSpPr>
        <p:spPr>
          <a:xfrm>
            <a:off x="4467960" y="14132201"/>
            <a:ext cx="45369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483" name="Google Shape;483;p47"/>
          <p:cNvSpPr txBox="1"/>
          <p:nvPr>
            <p:ph idx="13" type="body"/>
          </p:nvPr>
        </p:nvSpPr>
        <p:spPr>
          <a:xfrm>
            <a:off x="9324840" y="14132201"/>
            <a:ext cx="3116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484" name="Google Shape;484;p47"/>
          <p:cNvSpPr txBox="1"/>
          <p:nvPr>
            <p:ph idx="14" type="body"/>
          </p:nvPr>
        </p:nvSpPr>
        <p:spPr>
          <a:xfrm>
            <a:off x="4467295" y="7297120"/>
            <a:ext cx="2661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Images">
  <p:cSld name="CUSTOM_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48"/>
          <p:cNvSpPr/>
          <p:nvPr>
            <p:ph idx="2" type="pic"/>
          </p:nvPr>
        </p:nvSpPr>
        <p:spPr>
          <a:xfrm>
            <a:off x="319830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487" name="Google Shape;487;p48"/>
          <p:cNvSpPr/>
          <p:nvPr>
            <p:ph idx="3" type="pic"/>
          </p:nvPr>
        </p:nvSpPr>
        <p:spPr>
          <a:xfrm>
            <a:off x="4467453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488" name="Google Shape;488;p48"/>
          <p:cNvSpPr/>
          <p:nvPr>
            <p:ph idx="4" type="pic"/>
          </p:nvPr>
        </p:nvSpPr>
        <p:spPr>
          <a:xfrm>
            <a:off x="8615058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489" name="Google Shape;489;p48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0" name="Google Shape;490;p48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1" name="Google Shape;491;p48"/>
          <p:cNvSpPr txBox="1"/>
          <p:nvPr>
            <p:ph idx="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2" name="Google Shape;492;p48"/>
          <p:cNvSpPr txBox="1"/>
          <p:nvPr>
            <p:ph idx="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493" name="Google Shape;493;p48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">
  <p:cSld name="BLANK_1_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1"/>
          <p:cNvSpPr txBox="1"/>
          <p:nvPr>
            <p:ph type="title"/>
          </p:nvPr>
        </p:nvSpPr>
        <p:spPr>
          <a:xfrm>
            <a:off x="398790" y="1519600"/>
            <a:ext cx="59181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505" name="Google Shape;505;p51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6" name="Google Shape;506;p51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7" name="Google Shape;507;p51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8" name="Google Shape;508;p51"/>
          <p:cNvSpPr txBox="1"/>
          <p:nvPr>
            <p:ph idx="1" type="body"/>
          </p:nvPr>
        </p:nvSpPr>
        <p:spPr>
          <a:xfrm>
            <a:off x="6481370" y="11135600"/>
            <a:ext cx="5918100" cy="2955000"/>
          </a:xfrm>
          <a:prstGeom prst="rect">
            <a:avLst/>
          </a:prstGeom>
        </p:spPr>
        <p:txBody>
          <a:bodyPr anchorCtr="0" anchor="t" bIns="182850" lIns="365750" spcFirstLastPara="1" rIns="365750" wrap="square" tIns="182850">
            <a:noAutofit/>
          </a:bodyPr>
          <a:lstStyle>
            <a:lvl1pPr indent="-3810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2">
  <p:cSld name="BLANK_1_1_1_1_2">
    <p:bg>
      <p:bgPr>
        <a:solidFill>
          <a:schemeClr val="accent1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2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511" name="Google Shape;511;p52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/>
            </a:lvl1pPr>
            <a:lvl2pPr lvl="1" algn="r">
              <a:buNone/>
              <a:defRPr/>
            </a:lvl2pPr>
            <a:lvl3pPr lvl="2" algn="r">
              <a:buNone/>
              <a:defRPr/>
            </a:lvl3pPr>
            <a:lvl4pPr lvl="3" algn="r">
              <a:buNone/>
              <a:defRPr/>
            </a:lvl4pPr>
            <a:lvl5pPr lvl="4" algn="r">
              <a:buNone/>
              <a:defRPr/>
            </a:lvl5pPr>
            <a:lvl6pPr lvl="5" algn="r">
              <a:buNone/>
              <a:defRPr/>
            </a:lvl6pPr>
            <a:lvl7pPr lvl="6" algn="r">
              <a:buNone/>
              <a:defRPr/>
            </a:lvl7pPr>
            <a:lvl8pPr lvl="7" algn="r">
              <a:buNone/>
              <a:defRPr/>
            </a:lvl8pPr>
            <a:lvl9pPr lvl="8" algn="r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2" name="Google Shape;512;p52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3" name="Google Shape;513;p52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436380" y="3687920"/>
            <a:ext cx="55998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5" name="Google Shape;25;p7"/>
          <p:cNvSpPr txBox="1"/>
          <p:nvPr>
            <p:ph idx="2" type="body"/>
          </p:nvPr>
        </p:nvSpPr>
        <p:spPr>
          <a:xfrm>
            <a:off x="6765360" y="3687920"/>
            <a:ext cx="55998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3">
  <p:cSld name="BLANK_1_1_1_1_2_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3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516" name="Google Shape;516;p5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/>
            </a:lvl1pPr>
            <a:lvl2pPr lvl="1" algn="r">
              <a:buNone/>
              <a:defRPr/>
            </a:lvl2pPr>
            <a:lvl3pPr lvl="2" algn="r">
              <a:buNone/>
              <a:defRPr/>
            </a:lvl3pPr>
            <a:lvl4pPr lvl="3" algn="r">
              <a:buNone/>
              <a:defRPr/>
            </a:lvl4pPr>
            <a:lvl5pPr lvl="4" algn="r">
              <a:buNone/>
              <a:defRPr/>
            </a:lvl5pPr>
            <a:lvl6pPr lvl="5" algn="r">
              <a:buNone/>
              <a:defRPr/>
            </a:lvl6pPr>
            <a:lvl7pPr lvl="6" algn="r">
              <a:buNone/>
              <a:defRPr/>
            </a:lvl7pPr>
            <a:lvl8pPr lvl="7" algn="r">
              <a:buNone/>
              <a:defRPr/>
            </a:lvl8pPr>
            <a:lvl9pPr lvl="8" algn="r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7" name="Google Shape;517;p53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8" name="Google Shape;518;p53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4">
  <p:cSld name="BLANK_1_1_1_1_2_1_1">
    <p:bg>
      <p:bgPr>
        <a:solidFill>
          <a:schemeClr val="lt1"/>
        </a:soli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4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521" name="Google Shape;521;p54"/>
          <p:cNvCxnSpPr/>
          <p:nvPr/>
        </p:nvCxnSpPr>
        <p:spPr>
          <a:xfrm>
            <a:off x="397390" y="14987948"/>
            <a:ext cx="12002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2" name="Google Shape;522;p5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3" name="Google Shape;523;p54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4" name="Google Shape;524;p54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1">
  <p:cSld name="BLANK_1_1_1_1_1_1_1">
    <p:bg>
      <p:bgPr>
        <a:solidFill>
          <a:schemeClr val="lt1"/>
        </a:solid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6" name="Google Shape;526;p55"/>
          <p:cNvCxnSpPr/>
          <p:nvPr/>
        </p:nvCxnSpPr>
        <p:spPr>
          <a:xfrm>
            <a:off x="397390" y="14987920"/>
            <a:ext cx="12002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27" name="Google Shape;527;p55"/>
          <p:cNvSpPr txBox="1"/>
          <p:nvPr>
            <p:ph type="title"/>
          </p:nvPr>
        </p:nvSpPr>
        <p:spPr>
          <a:xfrm>
            <a:off x="397390" y="738163"/>
            <a:ext cx="9357300" cy="3958200"/>
          </a:xfrm>
          <a:prstGeom prst="rect">
            <a:avLst/>
          </a:prstGeom>
        </p:spPr>
        <p:txBody>
          <a:bodyPr anchorCtr="0" anchor="t" bIns="182850" lIns="0" spcFirstLastPara="1" rIns="182850" wrap="square" tIns="1828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8" name="Google Shape;528;p55"/>
          <p:cNvSpPr txBox="1"/>
          <p:nvPr>
            <p:ph idx="1" type="subTitle"/>
          </p:nvPr>
        </p:nvSpPr>
        <p:spPr>
          <a:xfrm>
            <a:off x="8699880" y="11526400"/>
            <a:ext cx="33411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29" name="Google Shape;529;p55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0" name="Google Shape;530;p55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1" name="Google Shape;531;p55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2" name="Google Shape;532;p55"/>
          <p:cNvSpPr/>
          <p:nvPr>
            <p:ph idx="4" type="pic"/>
          </p:nvPr>
        </p:nvSpPr>
        <p:spPr>
          <a:xfrm>
            <a:off x="6481650" y="10837440"/>
            <a:ext cx="1859700" cy="4131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3">
  <p:cSld name="BLANK_3_1">
    <p:bg>
      <p:bgPr>
        <a:solidFill>
          <a:schemeClr val="accent3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6"/>
          <p:cNvSpPr/>
          <p:nvPr/>
        </p:nvSpPr>
        <p:spPr>
          <a:xfrm>
            <a:off x="4460470" y="923600"/>
            <a:ext cx="7939200" cy="937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35" name="Google Shape;535;p56"/>
          <p:cNvSpPr/>
          <p:nvPr/>
        </p:nvSpPr>
        <p:spPr>
          <a:xfrm>
            <a:off x="4898637" y="1786683"/>
            <a:ext cx="7062927" cy="7647274"/>
          </a:xfrm>
          <a:custGeom>
            <a:rect b="b" l="l" r="r" t="t"/>
            <a:pathLst>
              <a:path extrusionOk="0" h="22601" w="47712">
                <a:moveTo>
                  <a:pt x="36474" y="1"/>
                </a:moveTo>
                <a:lnTo>
                  <a:pt x="32896" y="3516"/>
                </a:lnTo>
                <a:lnTo>
                  <a:pt x="38106" y="8789"/>
                </a:lnTo>
                <a:lnTo>
                  <a:pt x="1" y="8789"/>
                </a:lnTo>
                <a:lnTo>
                  <a:pt x="1" y="13812"/>
                </a:lnTo>
                <a:lnTo>
                  <a:pt x="38106" y="13812"/>
                </a:lnTo>
                <a:lnTo>
                  <a:pt x="32833" y="19085"/>
                </a:lnTo>
                <a:lnTo>
                  <a:pt x="36411" y="22600"/>
                </a:lnTo>
                <a:lnTo>
                  <a:pt x="47711" y="11300"/>
                </a:lnTo>
                <a:lnTo>
                  <a:pt x="3647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36" name="Google Shape;536;p56"/>
          <p:cNvSpPr txBox="1"/>
          <p:nvPr>
            <p:ph type="title"/>
          </p:nvPr>
        </p:nvSpPr>
        <p:spPr>
          <a:xfrm>
            <a:off x="397390" y="1519600"/>
            <a:ext cx="3882600" cy="5072700"/>
          </a:xfrm>
          <a:prstGeom prst="rect">
            <a:avLst/>
          </a:prstGeom>
        </p:spPr>
        <p:txBody>
          <a:bodyPr anchorCtr="0" anchor="t" bIns="0" lIns="0" spcFirstLastPara="1" rIns="0" wrap="square" tIns="18285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7" name="Google Shape;537;p56"/>
          <p:cNvSpPr txBox="1"/>
          <p:nvPr>
            <p:ph idx="1" type="subTitle"/>
          </p:nvPr>
        </p:nvSpPr>
        <p:spPr>
          <a:xfrm>
            <a:off x="398790" y="11526400"/>
            <a:ext cx="38826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38" name="Google Shape;538;p56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9" name="Google Shape;539;p56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0" name="Google Shape;540;p56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4">
  <p:cSld name="BLANK_3_1_1">
    <p:bg>
      <p:bgPr>
        <a:solidFill>
          <a:schemeClr val="accent1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7"/>
          <p:cNvSpPr txBox="1"/>
          <p:nvPr>
            <p:ph type="title"/>
          </p:nvPr>
        </p:nvSpPr>
        <p:spPr>
          <a:xfrm>
            <a:off x="397390" y="1519600"/>
            <a:ext cx="3882600" cy="5072700"/>
          </a:xfrm>
          <a:prstGeom prst="rect">
            <a:avLst/>
          </a:prstGeom>
        </p:spPr>
        <p:txBody>
          <a:bodyPr anchorCtr="0" anchor="t" bIns="0" lIns="0" spcFirstLastPara="1" rIns="0" wrap="square" tIns="18285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543" name="Google Shape;543;p57"/>
          <p:cNvSpPr txBox="1"/>
          <p:nvPr>
            <p:ph idx="1" type="subTitle"/>
          </p:nvPr>
        </p:nvSpPr>
        <p:spPr>
          <a:xfrm>
            <a:off x="398790" y="11526400"/>
            <a:ext cx="38826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44" name="Google Shape;544;p57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5" name="Google Shape;545;p57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6" name="Google Shape;546;p57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7" name="Google Shape;547;p57"/>
          <p:cNvSpPr/>
          <p:nvPr>
            <p:ph idx="4" type="pic"/>
          </p:nvPr>
        </p:nvSpPr>
        <p:spPr>
          <a:xfrm>
            <a:off x="4459980" y="932040"/>
            <a:ext cx="7939800" cy="1404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lt 2">
  <p:cSld name="BLANK_1_1_1_1_1_1_1_1_1_1_2">
    <p:bg>
      <p:bgPr>
        <a:solidFill>
          <a:schemeClr val="lt1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8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0" name="Google Shape;550;p58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1" name="Google Shape;551;p58"/>
          <p:cNvSpPr txBox="1"/>
          <p:nvPr>
            <p:ph idx="2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5">
  <p:cSld name="BLANK_1_1_1_1_1_1_1_1_1_1_1_2_1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59"/>
          <p:cNvSpPr txBox="1"/>
          <p:nvPr>
            <p:ph type="title"/>
          </p:nvPr>
        </p:nvSpPr>
        <p:spPr>
          <a:xfrm>
            <a:off x="397390" y="914880"/>
            <a:ext cx="5918700" cy="989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4" name="Google Shape;554;p59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5" name="Google Shape;555;p59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6" name="Google Shape;556;p59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57" name="Google Shape;557;p59"/>
          <p:cNvSpPr txBox="1"/>
          <p:nvPr>
            <p:ph idx="1" type="subTitle"/>
          </p:nvPr>
        </p:nvSpPr>
        <p:spPr>
          <a:xfrm>
            <a:off x="1575140" y="750528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58" name="Google Shape;558;p59"/>
          <p:cNvSpPr txBox="1"/>
          <p:nvPr>
            <p:ph idx="4" type="subTitle"/>
          </p:nvPr>
        </p:nvSpPr>
        <p:spPr>
          <a:xfrm flipH="1">
            <a:off x="9522730" y="750528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59" name="Google Shape;559;p59"/>
          <p:cNvSpPr txBox="1"/>
          <p:nvPr>
            <p:ph idx="5" type="subTitle"/>
          </p:nvPr>
        </p:nvSpPr>
        <p:spPr>
          <a:xfrm>
            <a:off x="1575140" y="49779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60" name="Google Shape;560;p59"/>
          <p:cNvSpPr txBox="1"/>
          <p:nvPr>
            <p:ph idx="6" type="subTitle"/>
          </p:nvPr>
        </p:nvSpPr>
        <p:spPr>
          <a:xfrm flipH="1">
            <a:off x="9522730" y="49779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61" name="Google Shape;561;p59"/>
          <p:cNvSpPr txBox="1"/>
          <p:nvPr>
            <p:ph idx="7" type="subTitle"/>
          </p:nvPr>
        </p:nvSpPr>
        <p:spPr>
          <a:xfrm>
            <a:off x="1575140" y="99941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62" name="Google Shape;562;p59"/>
          <p:cNvSpPr txBox="1"/>
          <p:nvPr>
            <p:ph idx="8" type="subTitle"/>
          </p:nvPr>
        </p:nvSpPr>
        <p:spPr>
          <a:xfrm flipH="1">
            <a:off x="9522730" y="99941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63" name="Google Shape;563;p59"/>
          <p:cNvSpPr txBox="1"/>
          <p:nvPr>
            <p:ph idx="9" type="subTitle"/>
          </p:nvPr>
        </p:nvSpPr>
        <p:spPr>
          <a:xfrm>
            <a:off x="1575140" y="124893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64" name="Google Shape;564;p59"/>
          <p:cNvSpPr txBox="1"/>
          <p:nvPr>
            <p:ph idx="13" type="subTitle"/>
          </p:nvPr>
        </p:nvSpPr>
        <p:spPr>
          <a:xfrm flipH="1">
            <a:off x="9522730" y="124893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3">
  <p:cSld name="CUSTOM_1">
    <p:bg>
      <p:bgPr>
        <a:solidFill>
          <a:schemeClr val="lt1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60"/>
          <p:cNvSpPr/>
          <p:nvPr>
            <p:ph idx="2" type="pic"/>
          </p:nvPr>
        </p:nvSpPr>
        <p:spPr>
          <a:xfrm>
            <a:off x="397390" y="6969840"/>
            <a:ext cx="5918700" cy="8017800"/>
          </a:xfrm>
          <a:prstGeom prst="rect">
            <a:avLst/>
          </a:prstGeom>
          <a:noFill/>
          <a:ln>
            <a:noFill/>
          </a:ln>
        </p:spPr>
      </p:sp>
      <p:sp>
        <p:nvSpPr>
          <p:cNvPr id="567" name="Google Shape;567;p60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8" name="Google Shape;568;p60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9" name="Google Shape;569;p60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0" name="Google Shape;570;p60"/>
          <p:cNvSpPr txBox="1"/>
          <p:nvPr>
            <p:ph idx="4"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1" name="Google Shape;571;p60"/>
          <p:cNvSpPr txBox="1"/>
          <p:nvPr>
            <p:ph idx="1" type="body"/>
          </p:nvPr>
        </p:nvSpPr>
        <p:spPr>
          <a:xfrm>
            <a:off x="6481020" y="8436080"/>
            <a:ext cx="59187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2" name="Google Shape;572;p60"/>
          <p:cNvSpPr/>
          <p:nvPr/>
        </p:nvSpPr>
        <p:spPr>
          <a:xfrm rot="10800000">
            <a:off x="11228452" y="917760"/>
            <a:ext cx="1171139" cy="2676400"/>
          </a:xfrm>
          <a:custGeom>
            <a:rect b="b" l="l" r="r" t="t"/>
            <a:pathLst>
              <a:path extrusionOk="0" h="32645" w="32645">
                <a:moveTo>
                  <a:pt x="2512" y="0"/>
                </a:moveTo>
                <a:lnTo>
                  <a:pt x="2512" y="5023"/>
                </a:lnTo>
                <a:lnTo>
                  <a:pt x="24107" y="5023"/>
                </a:lnTo>
                <a:lnTo>
                  <a:pt x="1" y="29129"/>
                </a:lnTo>
                <a:lnTo>
                  <a:pt x="3516" y="32644"/>
                </a:lnTo>
                <a:lnTo>
                  <a:pt x="27623" y="8538"/>
                </a:lnTo>
                <a:lnTo>
                  <a:pt x="27623" y="30133"/>
                </a:lnTo>
                <a:lnTo>
                  <a:pt x="32645" y="30133"/>
                </a:lnTo>
                <a:lnTo>
                  <a:pt x="32645" y="0"/>
                </a:lnTo>
                <a:close/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4">
  <p:cSld name="BLANK_1_1_1_1_1_1_1_1_1_1_1_1_3">
    <p:bg>
      <p:bgPr>
        <a:solidFill>
          <a:schemeClr val="lt1"/>
        </a:solid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61"/>
          <p:cNvSpPr/>
          <p:nvPr>
            <p:ph idx="2" type="pic"/>
          </p:nvPr>
        </p:nvSpPr>
        <p:spPr>
          <a:xfrm>
            <a:off x="6481650" y="0"/>
            <a:ext cx="5917800" cy="149874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575" name="Google Shape;575;p61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6" name="Google Shape;576;p61"/>
          <p:cNvSpPr txBox="1"/>
          <p:nvPr>
            <p:ph type="title"/>
          </p:nvPr>
        </p:nvSpPr>
        <p:spPr>
          <a:xfrm>
            <a:off x="397390" y="914880"/>
            <a:ext cx="59187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7" name="Google Shape;577;p61"/>
          <p:cNvSpPr txBox="1"/>
          <p:nvPr>
            <p:ph idx="1" type="body"/>
          </p:nvPr>
        </p:nvSpPr>
        <p:spPr>
          <a:xfrm>
            <a:off x="1068445" y="8317520"/>
            <a:ext cx="52482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8" name="Google Shape;578;p61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9" name="Google Shape;579;p61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5">
  <p:cSld name="BLANK_1_1_1_1_1_1_1_1_1_1_1_1_3_1_1">
    <p:bg>
      <p:bgPr>
        <a:solidFill>
          <a:schemeClr val="lt1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62"/>
          <p:cNvSpPr/>
          <p:nvPr>
            <p:ph idx="2" type="pic"/>
          </p:nvPr>
        </p:nvSpPr>
        <p:spPr>
          <a:xfrm>
            <a:off x="378385" y="10023920"/>
            <a:ext cx="3878700" cy="49632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582" name="Google Shape;582;p62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3" name="Google Shape;583;p62"/>
          <p:cNvSpPr txBox="1"/>
          <p:nvPr>
            <p:ph type="title"/>
          </p:nvPr>
        </p:nvSpPr>
        <p:spPr>
          <a:xfrm>
            <a:off x="397390" y="914880"/>
            <a:ext cx="8961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84" name="Google Shape;584;p62"/>
          <p:cNvSpPr txBox="1"/>
          <p:nvPr>
            <p:ph idx="1" type="body"/>
          </p:nvPr>
        </p:nvSpPr>
        <p:spPr>
          <a:xfrm>
            <a:off x="8520855" y="8317520"/>
            <a:ext cx="38787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85" name="Google Shape;585;p62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86" name="Google Shape;586;p62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87" name="Google Shape;587;p62"/>
          <p:cNvSpPr txBox="1"/>
          <p:nvPr>
            <p:ph idx="5" type="body"/>
          </p:nvPr>
        </p:nvSpPr>
        <p:spPr>
          <a:xfrm>
            <a:off x="4459980" y="8317520"/>
            <a:ext cx="38787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7">
  <p:cSld name="BLANK_1_1_1_1_1_1_1_1_1_1_1_1_2_1">
    <p:bg>
      <p:bgPr>
        <a:solidFill>
          <a:schemeClr val="lt1"/>
        </a:solid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63"/>
          <p:cNvSpPr txBox="1"/>
          <p:nvPr>
            <p:ph type="title"/>
          </p:nvPr>
        </p:nvSpPr>
        <p:spPr>
          <a:xfrm>
            <a:off x="6695010" y="914880"/>
            <a:ext cx="57048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0" name="Google Shape;590;p63"/>
          <p:cNvSpPr txBox="1"/>
          <p:nvPr>
            <p:ph idx="1" type="body"/>
          </p:nvPr>
        </p:nvSpPr>
        <p:spPr>
          <a:xfrm>
            <a:off x="8520855" y="8436080"/>
            <a:ext cx="38790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1" name="Google Shape;591;p63"/>
          <p:cNvSpPr txBox="1"/>
          <p:nvPr>
            <p:ph idx="2" type="body"/>
          </p:nvPr>
        </p:nvSpPr>
        <p:spPr>
          <a:xfrm>
            <a:off x="6695325" y="8436080"/>
            <a:ext cx="16461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2" name="Google Shape;592;p63"/>
          <p:cNvSpPr/>
          <p:nvPr>
            <p:ph idx="3" type="pic"/>
          </p:nvPr>
        </p:nvSpPr>
        <p:spPr>
          <a:xfrm>
            <a:off x="397390" y="0"/>
            <a:ext cx="5917800" cy="149874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593" name="Google Shape;593;p6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4" name="Google Shape;594;p63"/>
          <p:cNvSpPr txBox="1"/>
          <p:nvPr>
            <p:ph idx="4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5" name="Google Shape;595;p63"/>
          <p:cNvSpPr txBox="1"/>
          <p:nvPr>
            <p:ph idx="5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2">
  <p:cSld name="BLANK_1_1_1_1_1_1_1_1_1_1_1_1_3_1_2">
    <p:bg>
      <p:bgPr>
        <a:solidFill>
          <a:schemeClr val="lt1"/>
        </a:solidFill>
      </p:bgPr>
    </p:bg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6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8" name="Google Shape;598;p64"/>
          <p:cNvSpPr txBox="1"/>
          <p:nvPr>
            <p:ph type="title"/>
          </p:nvPr>
        </p:nvSpPr>
        <p:spPr>
          <a:xfrm>
            <a:off x="397390" y="914880"/>
            <a:ext cx="5918100" cy="2404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9" name="Google Shape;599;p64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00" name="Google Shape;600;p64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01" name="Google Shape;601;p64"/>
          <p:cNvSpPr txBox="1"/>
          <p:nvPr>
            <p:ph idx="1" type="body"/>
          </p:nvPr>
        </p:nvSpPr>
        <p:spPr>
          <a:xfrm>
            <a:off x="6484800" y="914880"/>
            <a:ext cx="59181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02" name="Google Shape;602;p64"/>
          <p:cNvSpPr txBox="1"/>
          <p:nvPr>
            <p:ph idx="4" type="subTitle"/>
          </p:nvPr>
        </p:nvSpPr>
        <p:spPr>
          <a:xfrm>
            <a:off x="404075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03" name="Google Shape;603;p64"/>
          <p:cNvSpPr txBox="1"/>
          <p:nvPr>
            <p:ph idx="5" type="body"/>
          </p:nvPr>
        </p:nvSpPr>
        <p:spPr>
          <a:xfrm>
            <a:off x="404075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04" name="Google Shape;604;p64"/>
          <p:cNvSpPr txBox="1"/>
          <p:nvPr>
            <p:ph idx="6" type="subTitle"/>
          </p:nvPr>
        </p:nvSpPr>
        <p:spPr>
          <a:xfrm>
            <a:off x="3439380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05" name="Google Shape;605;p64"/>
          <p:cNvSpPr txBox="1"/>
          <p:nvPr>
            <p:ph idx="7" type="body"/>
          </p:nvPr>
        </p:nvSpPr>
        <p:spPr>
          <a:xfrm>
            <a:off x="3439380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06" name="Google Shape;606;p64"/>
          <p:cNvSpPr txBox="1"/>
          <p:nvPr>
            <p:ph idx="8" type="subTitle"/>
          </p:nvPr>
        </p:nvSpPr>
        <p:spPr>
          <a:xfrm>
            <a:off x="6481125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07" name="Google Shape;607;p64"/>
          <p:cNvSpPr txBox="1"/>
          <p:nvPr>
            <p:ph idx="9" type="body"/>
          </p:nvPr>
        </p:nvSpPr>
        <p:spPr>
          <a:xfrm>
            <a:off x="6481125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08" name="Google Shape;608;p64"/>
          <p:cNvSpPr txBox="1"/>
          <p:nvPr>
            <p:ph idx="13" type="subTitle"/>
          </p:nvPr>
        </p:nvSpPr>
        <p:spPr>
          <a:xfrm>
            <a:off x="9522870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09" name="Google Shape;609;p64"/>
          <p:cNvSpPr txBox="1"/>
          <p:nvPr>
            <p:ph idx="14" type="body"/>
          </p:nvPr>
        </p:nvSpPr>
        <p:spPr>
          <a:xfrm>
            <a:off x="9522870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5">
  <p:cSld name="BLANK_1_1_1_1_1_1_1_1_1_1_1_1_1_2_1_2_1">
    <p:bg>
      <p:bgPr>
        <a:solidFill>
          <a:schemeClr val="lt1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65"/>
          <p:cNvSpPr txBox="1"/>
          <p:nvPr>
            <p:ph idx="1" type="subTitle"/>
          </p:nvPr>
        </p:nvSpPr>
        <p:spPr>
          <a:xfrm>
            <a:off x="404075" y="8436080"/>
            <a:ext cx="14070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12" name="Google Shape;612;p65"/>
          <p:cNvSpPr txBox="1"/>
          <p:nvPr>
            <p:ph idx="2" type="subTitle"/>
          </p:nvPr>
        </p:nvSpPr>
        <p:spPr>
          <a:xfrm>
            <a:off x="404075" y="1189432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13" name="Google Shape;613;p65"/>
          <p:cNvSpPr txBox="1"/>
          <p:nvPr>
            <p:ph idx="3" type="subTitle"/>
          </p:nvPr>
        </p:nvSpPr>
        <p:spPr>
          <a:xfrm>
            <a:off x="404075" y="497784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14" name="Google Shape;614;p65"/>
          <p:cNvSpPr txBox="1"/>
          <p:nvPr>
            <p:ph idx="4" type="body"/>
          </p:nvPr>
        </p:nvSpPr>
        <p:spPr>
          <a:xfrm>
            <a:off x="8528730" y="8433360"/>
            <a:ext cx="38706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15" name="Google Shape;615;p65"/>
          <p:cNvSpPr txBox="1"/>
          <p:nvPr>
            <p:ph idx="5" type="body"/>
          </p:nvPr>
        </p:nvSpPr>
        <p:spPr>
          <a:xfrm>
            <a:off x="8528730" y="1186164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16" name="Google Shape;616;p65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7" name="Google Shape;617;p65"/>
          <p:cNvSpPr txBox="1"/>
          <p:nvPr>
            <p:ph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18" name="Google Shape;618;p65"/>
          <p:cNvSpPr txBox="1"/>
          <p:nvPr>
            <p:ph idx="6" type="body"/>
          </p:nvPr>
        </p:nvSpPr>
        <p:spPr>
          <a:xfrm>
            <a:off x="8528730" y="497240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19" name="Google Shape;619;p65"/>
          <p:cNvSpPr txBox="1"/>
          <p:nvPr>
            <p:ph idx="7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0" name="Google Shape;620;p65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1" name="Google Shape;621;p65"/>
          <p:cNvSpPr txBox="1"/>
          <p:nvPr>
            <p:ph idx="9" type="subTitle"/>
          </p:nvPr>
        </p:nvSpPr>
        <p:spPr>
          <a:xfrm>
            <a:off x="2308040" y="843608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22" name="Google Shape;622;p65"/>
          <p:cNvSpPr txBox="1"/>
          <p:nvPr>
            <p:ph idx="13" type="subTitle"/>
          </p:nvPr>
        </p:nvSpPr>
        <p:spPr>
          <a:xfrm>
            <a:off x="2308040" y="496780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23" name="Google Shape;623;p65"/>
          <p:cNvSpPr txBox="1"/>
          <p:nvPr>
            <p:ph idx="14" type="subTitle"/>
          </p:nvPr>
        </p:nvSpPr>
        <p:spPr>
          <a:xfrm>
            <a:off x="2308040" y="1186436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6">
  <p:cSld name="BLANK_1_1_1_1_1_1_1_1_1_1_1_1_1_2_1_2_1_1">
    <p:bg>
      <p:bgPr>
        <a:solidFill>
          <a:schemeClr val="lt1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66"/>
          <p:cNvSpPr txBox="1"/>
          <p:nvPr>
            <p:ph idx="1" type="subTitle"/>
          </p:nvPr>
        </p:nvSpPr>
        <p:spPr>
          <a:xfrm>
            <a:off x="4459980" y="1189432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26" name="Google Shape;626;p66"/>
          <p:cNvSpPr txBox="1"/>
          <p:nvPr>
            <p:ph idx="2" type="subTitle"/>
          </p:nvPr>
        </p:nvSpPr>
        <p:spPr>
          <a:xfrm>
            <a:off x="2430942" y="843608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27" name="Google Shape;627;p66"/>
          <p:cNvSpPr txBox="1"/>
          <p:nvPr>
            <p:ph idx="3" type="subTitle"/>
          </p:nvPr>
        </p:nvSpPr>
        <p:spPr>
          <a:xfrm>
            <a:off x="404075" y="497784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28" name="Google Shape;628;p66"/>
          <p:cNvSpPr txBox="1"/>
          <p:nvPr>
            <p:ph idx="4" type="body"/>
          </p:nvPr>
        </p:nvSpPr>
        <p:spPr>
          <a:xfrm>
            <a:off x="4462500" y="8433360"/>
            <a:ext cx="59178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9" name="Google Shape;629;p66"/>
          <p:cNvSpPr txBox="1"/>
          <p:nvPr>
            <p:ph idx="5" type="body"/>
          </p:nvPr>
        </p:nvSpPr>
        <p:spPr>
          <a:xfrm>
            <a:off x="6481650" y="11861668"/>
            <a:ext cx="59178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30" name="Google Shape;630;p66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1" name="Google Shape;631;p66"/>
          <p:cNvSpPr txBox="1"/>
          <p:nvPr>
            <p:ph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32" name="Google Shape;632;p66"/>
          <p:cNvSpPr txBox="1"/>
          <p:nvPr>
            <p:ph idx="6" type="body"/>
          </p:nvPr>
        </p:nvSpPr>
        <p:spPr>
          <a:xfrm>
            <a:off x="2430960" y="4972400"/>
            <a:ext cx="59178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33" name="Google Shape;633;p66"/>
          <p:cNvSpPr txBox="1"/>
          <p:nvPr>
            <p:ph idx="7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34" name="Google Shape;634;p66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8">
  <p:cSld name="BLANK_1_1_1_1_1_1_1_1_1_1_1_1_1_2_1_1_1"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67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7" name="Google Shape;637;p67"/>
          <p:cNvSpPr txBox="1"/>
          <p:nvPr>
            <p:ph type="title"/>
          </p:nvPr>
        </p:nvSpPr>
        <p:spPr>
          <a:xfrm>
            <a:off x="397390" y="914880"/>
            <a:ext cx="7944000" cy="7152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638" name="Google Shape;638;p67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9" name="Google Shape;639;p67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0" name="Google Shape;640;p67"/>
          <p:cNvSpPr txBox="1"/>
          <p:nvPr>
            <p:ph idx="1" type="body"/>
          </p:nvPr>
        </p:nvSpPr>
        <p:spPr>
          <a:xfrm>
            <a:off x="3439590" y="11894320"/>
            <a:ext cx="28770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641" name="Google Shape;641;p67"/>
          <p:cNvSpPr txBox="1"/>
          <p:nvPr>
            <p:ph idx="4" type="body"/>
          </p:nvPr>
        </p:nvSpPr>
        <p:spPr>
          <a:xfrm>
            <a:off x="6481650" y="11894320"/>
            <a:ext cx="28770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642" name="Google Shape;642;p67"/>
          <p:cNvSpPr txBox="1"/>
          <p:nvPr>
            <p:ph idx="5" type="body"/>
          </p:nvPr>
        </p:nvSpPr>
        <p:spPr>
          <a:xfrm>
            <a:off x="9522870" y="11894320"/>
            <a:ext cx="28767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9">
  <p:cSld name="BLANK_1_1_1_1_1_1_1_1_1_1_1_1_1_2_1_1_2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8"/>
          <p:cNvSpPr txBox="1"/>
          <p:nvPr>
            <p:ph idx="1" type="body"/>
          </p:nvPr>
        </p:nvSpPr>
        <p:spPr>
          <a:xfrm>
            <a:off x="8528730" y="497240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645" name="Google Shape;645;p68"/>
          <p:cNvSpPr txBox="1"/>
          <p:nvPr>
            <p:ph idx="2" type="body"/>
          </p:nvPr>
        </p:nvSpPr>
        <p:spPr>
          <a:xfrm>
            <a:off x="8528730" y="843336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646" name="Google Shape;646;p68"/>
          <p:cNvSpPr txBox="1"/>
          <p:nvPr>
            <p:ph idx="3" type="body"/>
          </p:nvPr>
        </p:nvSpPr>
        <p:spPr>
          <a:xfrm>
            <a:off x="8528730" y="1186164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647" name="Google Shape;647;p68"/>
          <p:cNvSpPr txBox="1"/>
          <p:nvPr>
            <p:ph type="title"/>
          </p:nvPr>
        </p:nvSpPr>
        <p:spPr>
          <a:xfrm>
            <a:off x="397390" y="914880"/>
            <a:ext cx="59187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648" name="Google Shape;648;p68"/>
          <p:cNvSpPr txBox="1"/>
          <p:nvPr>
            <p:ph idx="4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49" name="Google Shape;649;p68"/>
          <p:cNvSpPr txBox="1"/>
          <p:nvPr>
            <p:ph idx="5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0" name="Google Shape;650;p68"/>
          <p:cNvSpPr txBox="1"/>
          <p:nvPr>
            <p:ph idx="6" type="subTitle"/>
          </p:nvPr>
        </p:nvSpPr>
        <p:spPr>
          <a:xfrm>
            <a:off x="404075" y="497784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51" name="Google Shape;651;p68"/>
          <p:cNvSpPr txBox="1"/>
          <p:nvPr>
            <p:ph idx="7" type="subTitle"/>
          </p:nvPr>
        </p:nvSpPr>
        <p:spPr>
          <a:xfrm>
            <a:off x="404075" y="843608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52" name="Google Shape;652;p68"/>
          <p:cNvSpPr txBox="1"/>
          <p:nvPr>
            <p:ph idx="8" type="subTitle"/>
          </p:nvPr>
        </p:nvSpPr>
        <p:spPr>
          <a:xfrm>
            <a:off x="404075" y="1189432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53" name="Google Shape;653;p68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10">
  <p:cSld name="BLANK_1_1_1_1_1_1_1_1_1_1_1_1_1_2_1_3">
    <p:bg>
      <p:bgPr>
        <a:solidFill>
          <a:schemeClr val="accent3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9"/>
          <p:cNvSpPr txBox="1"/>
          <p:nvPr>
            <p:ph idx="1" type="subTitle"/>
          </p:nvPr>
        </p:nvSpPr>
        <p:spPr>
          <a:xfrm>
            <a:off x="6480600" y="91488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56" name="Google Shape;656;p69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7" name="Google Shape;657;p69"/>
          <p:cNvSpPr txBox="1"/>
          <p:nvPr>
            <p:ph type="title"/>
          </p:nvPr>
        </p:nvSpPr>
        <p:spPr>
          <a:xfrm>
            <a:off x="397390" y="914880"/>
            <a:ext cx="38706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58" name="Google Shape;658;p69"/>
          <p:cNvSpPr txBox="1"/>
          <p:nvPr>
            <p:ph idx="2" type="body"/>
          </p:nvPr>
        </p:nvSpPr>
        <p:spPr>
          <a:xfrm>
            <a:off x="6481230" y="2515520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59" name="Google Shape;659;p69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0" name="Google Shape;660;p69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1" name="Google Shape;661;p69"/>
          <p:cNvSpPr txBox="1"/>
          <p:nvPr>
            <p:ph idx="5" type="subTitle"/>
          </p:nvPr>
        </p:nvSpPr>
        <p:spPr>
          <a:xfrm>
            <a:off x="6480600" y="560592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62" name="Google Shape;662;p69"/>
          <p:cNvSpPr txBox="1"/>
          <p:nvPr>
            <p:ph idx="6" type="body"/>
          </p:nvPr>
        </p:nvSpPr>
        <p:spPr>
          <a:xfrm>
            <a:off x="6481230" y="7206576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3" name="Google Shape;663;p69"/>
          <p:cNvSpPr txBox="1"/>
          <p:nvPr>
            <p:ph idx="7" type="subTitle"/>
          </p:nvPr>
        </p:nvSpPr>
        <p:spPr>
          <a:xfrm>
            <a:off x="6480600" y="1029692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664" name="Google Shape;664;p69"/>
          <p:cNvSpPr txBox="1"/>
          <p:nvPr>
            <p:ph idx="8" type="body"/>
          </p:nvPr>
        </p:nvSpPr>
        <p:spPr>
          <a:xfrm>
            <a:off x="6481230" y="11897591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5" name="Google Shape;665;p69"/>
          <p:cNvSpPr txBox="1"/>
          <p:nvPr>
            <p:ph idx="9" type="body"/>
          </p:nvPr>
        </p:nvSpPr>
        <p:spPr>
          <a:xfrm>
            <a:off x="398790" y="11897560"/>
            <a:ext cx="2877300" cy="2573700"/>
          </a:xfrm>
          <a:prstGeom prst="rect">
            <a:avLst/>
          </a:prstGeom>
        </p:spPr>
        <p:txBody>
          <a:bodyPr anchorCtr="0" anchor="t" bIns="0" lIns="0" spcFirstLastPara="1" rIns="365750" wrap="square" tIns="0">
            <a:sp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">
  <p:cSld name="CUSTOM">
    <p:bg>
      <p:bgPr>
        <a:solidFill>
          <a:schemeClr val="accent3"/>
        </a:solidFill>
      </p:bgPr>
    </p:bg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70"/>
          <p:cNvSpPr/>
          <p:nvPr>
            <p:ph idx="2" type="pic"/>
          </p:nvPr>
        </p:nvSpPr>
        <p:spPr>
          <a:xfrm>
            <a:off x="648165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668" name="Google Shape;668;p70"/>
          <p:cNvSpPr/>
          <p:nvPr>
            <p:ph idx="3" type="pic"/>
          </p:nvPr>
        </p:nvSpPr>
        <p:spPr>
          <a:xfrm>
            <a:off x="855652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669" name="Google Shape;669;p70"/>
          <p:cNvSpPr/>
          <p:nvPr>
            <p:ph idx="4" type="pic"/>
          </p:nvPr>
        </p:nvSpPr>
        <p:spPr>
          <a:xfrm>
            <a:off x="1063139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670" name="Google Shape;670;p70"/>
          <p:cNvSpPr/>
          <p:nvPr>
            <p:ph idx="5" type="pic"/>
          </p:nvPr>
        </p:nvSpPr>
        <p:spPr>
          <a:xfrm>
            <a:off x="648165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671" name="Google Shape;671;p70"/>
          <p:cNvSpPr/>
          <p:nvPr>
            <p:ph idx="6" type="pic"/>
          </p:nvPr>
        </p:nvSpPr>
        <p:spPr>
          <a:xfrm>
            <a:off x="855652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672" name="Google Shape;672;p70"/>
          <p:cNvSpPr/>
          <p:nvPr>
            <p:ph idx="7" type="pic"/>
          </p:nvPr>
        </p:nvSpPr>
        <p:spPr>
          <a:xfrm>
            <a:off x="1063139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673" name="Google Shape;673;p70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4" name="Google Shape;674;p70"/>
          <p:cNvSpPr txBox="1"/>
          <p:nvPr>
            <p:ph idx="8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5" name="Google Shape;675;p70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6" name="Google Shape;676;p70"/>
          <p:cNvSpPr txBox="1"/>
          <p:nvPr>
            <p:ph idx="9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7" name="Google Shape;677;p70"/>
          <p:cNvSpPr txBox="1"/>
          <p:nvPr>
            <p:ph idx="13" type="title"/>
          </p:nvPr>
        </p:nvSpPr>
        <p:spPr>
          <a:xfrm>
            <a:off x="397390" y="1519600"/>
            <a:ext cx="3882600" cy="55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8" name="Google Shape;678;p70"/>
          <p:cNvSpPr txBox="1"/>
          <p:nvPr>
            <p:ph idx="14" type="title"/>
          </p:nvPr>
        </p:nvSpPr>
        <p:spPr>
          <a:xfrm>
            <a:off x="648165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9" name="Google Shape;679;p70"/>
          <p:cNvSpPr txBox="1"/>
          <p:nvPr>
            <p:ph idx="15" type="title"/>
          </p:nvPr>
        </p:nvSpPr>
        <p:spPr>
          <a:xfrm>
            <a:off x="855652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0" name="Google Shape;680;p70"/>
          <p:cNvSpPr txBox="1"/>
          <p:nvPr>
            <p:ph idx="16" type="title"/>
          </p:nvPr>
        </p:nvSpPr>
        <p:spPr>
          <a:xfrm>
            <a:off x="1063139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1" name="Google Shape;681;p70"/>
          <p:cNvSpPr txBox="1"/>
          <p:nvPr>
            <p:ph idx="17" type="title"/>
          </p:nvPr>
        </p:nvSpPr>
        <p:spPr>
          <a:xfrm>
            <a:off x="648165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2" name="Google Shape;682;p70"/>
          <p:cNvSpPr txBox="1"/>
          <p:nvPr>
            <p:ph idx="18" type="title"/>
          </p:nvPr>
        </p:nvSpPr>
        <p:spPr>
          <a:xfrm>
            <a:off x="855652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3" name="Google Shape;683;p70"/>
          <p:cNvSpPr txBox="1"/>
          <p:nvPr>
            <p:ph idx="19" type="title"/>
          </p:nvPr>
        </p:nvSpPr>
        <p:spPr>
          <a:xfrm>
            <a:off x="1063139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 - Alt 1">
  <p:cSld name="CUSTOM_3">
    <p:bg>
      <p:bgPr>
        <a:solidFill>
          <a:schemeClr val="accent1"/>
        </a:solid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71"/>
          <p:cNvSpPr/>
          <p:nvPr>
            <p:ph idx="2" type="pic"/>
          </p:nvPr>
        </p:nvSpPr>
        <p:spPr>
          <a:xfrm>
            <a:off x="3439380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86" name="Google Shape;686;p71"/>
          <p:cNvSpPr txBox="1"/>
          <p:nvPr>
            <p:ph type="title"/>
          </p:nvPr>
        </p:nvSpPr>
        <p:spPr>
          <a:xfrm>
            <a:off x="3689490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7" name="Google Shape;687;p71"/>
          <p:cNvSpPr txBox="1"/>
          <p:nvPr>
            <p:ph idx="1" type="body"/>
          </p:nvPr>
        </p:nvSpPr>
        <p:spPr>
          <a:xfrm>
            <a:off x="3689490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688" name="Google Shape;688;p71"/>
          <p:cNvSpPr txBox="1"/>
          <p:nvPr>
            <p:ph idx="3" type="title"/>
          </p:nvPr>
        </p:nvSpPr>
        <p:spPr>
          <a:xfrm>
            <a:off x="3689490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9" name="Google Shape;689;p71"/>
          <p:cNvSpPr/>
          <p:nvPr>
            <p:ph idx="4" type="pic"/>
          </p:nvPr>
        </p:nvSpPr>
        <p:spPr>
          <a:xfrm>
            <a:off x="5718633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90" name="Google Shape;690;p71"/>
          <p:cNvSpPr txBox="1"/>
          <p:nvPr>
            <p:ph idx="5" type="title"/>
          </p:nvPr>
        </p:nvSpPr>
        <p:spPr>
          <a:xfrm>
            <a:off x="5968743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1" name="Google Shape;691;p71"/>
          <p:cNvSpPr txBox="1"/>
          <p:nvPr>
            <p:ph idx="6" type="body"/>
          </p:nvPr>
        </p:nvSpPr>
        <p:spPr>
          <a:xfrm>
            <a:off x="5968743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692" name="Google Shape;692;p71"/>
          <p:cNvSpPr txBox="1"/>
          <p:nvPr>
            <p:ph idx="7" type="title"/>
          </p:nvPr>
        </p:nvSpPr>
        <p:spPr>
          <a:xfrm>
            <a:off x="5968743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93" name="Google Shape;693;p71"/>
          <p:cNvSpPr/>
          <p:nvPr>
            <p:ph idx="8" type="pic"/>
          </p:nvPr>
        </p:nvSpPr>
        <p:spPr>
          <a:xfrm>
            <a:off x="7998515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94" name="Google Shape;694;p71"/>
          <p:cNvSpPr txBox="1"/>
          <p:nvPr>
            <p:ph idx="9" type="title"/>
          </p:nvPr>
        </p:nvSpPr>
        <p:spPr>
          <a:xfrm>
            <a:off x="8248625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5" name="Google Shape;695;p71"/>
          <p:cNvSpPr txBox="1"/>
          <p:nvPr>
            <p:ph idx="13" type="body"/>
          </p:nvPr>
        </p:nvSpPr>
        <p:spPr>
          <a:xfrm>
            <a:off x="8248625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696" name="Google Shape;696;p71"/>
          <p:cNvSpPr txBox="1"/>
          <p:nvPr>
            <p:ph idx="14" type="title"/>
          </p:nvPr>
        </p:nvSpPr>
        <p:spPr>
          <a:xfrm>
            <a:off x="8248625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97" name="Google Shape;697;p71"/>
          <p:cNvSpPr/>
          <p:nvPr>
            <p:ph idx="15" type="pic"/>
          </p:nvPr>
        </p:nvSpPr>
        <p:spPr>
          <a:xfrm>
            <a:off x="10278730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98" name="Google Shape;698;p71"/>
          <p:cNvSpPr txBox="1"/>
          <p:nvPr>
            <p:ph idx="16" type="title"/>
          </p:nvPr>
        </p:nvSpPr>
        <p:spPr>
          <a:xfrm>
            <a:off x="10528840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9" name="Google Shape;699;p71"/>
          <p:cNvSpPr txBox="1"/>
          <p:nvPr>
            <p:ph idx="17" type="body"/>
          </p:nvPr>
        </p:nvSpPr>
        <p:spPr>
          <a:xfrm>
            <a:off x="10528840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700" name="Google Shape;700;p71"/>
          <p:cNvSpPr txBox="1"/>
          <p:nvPr>
            <p:ph idx="18" type="title"/>
          </p:nvPr>
        </p:nvSpPr>
        <p:spPr>
          <a:xfrm>
            <a:off x="10528840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01" name="Google Shape;701;p71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2" name="Google Shape;702;p71"/>
          <p:cNvSpPr txBox="1"/>
          <p:nvPr>
            <p:ph idx="19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3" name="Google Shape;703;p71"/>
          <p:cNvSpPr txBox="1"/>
          <p:nvPr>
            <p:ph idx="20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4" name="Google Shape;704;p71"/>
          <p:cNvSpPr txBox="1"/>
          <p:nvPr>
            <p:ph idx="21" type="title"/>
          </p:nvPr>
        </p:nvSpPr>
        <p:spPr>
          <a:xfrm>
            <a:off x="397390" y="914880"/>
            <a:ext cx="2877900" cy="406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 - Alt 2">
  <p:cSld name="CUSTOM_4"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72"/>
          <p:cNvSpPr txBox="1"/>
          <p:nvPr>
            <p:ph type="title"/>
          </p:nvPr>
        </p:nvSpPr>
        <p:spPr>
          <a:xfrm>
            <a:off x="14689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07" name="Google Shape;707;p72"/>
          <p:cNvSpPr txBox="1"/>
          <p:nvPr>
            <p:ph idx="1" type="body"/>
          </p:nvPr>
        </p:nvSpPr>
        <p:spPr>
          <a:xfrm>
            <a:off x="14689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708" name="Google Shape;708;p72"/>
          <p:cNvSpPr txBox="1"/>
          <p:nvPr>
            <p:ph idx="2" type="title"/>
          </p:nvPr>
        </p:nvSpPr>
        <p:spPr>
          <a:xfrm>
            <a:off x="14689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09" name="Google Shape;709;p72"/>
          <p:cNvSpPr txBox="1"/>
          <p:nvPr>
            <p:ph idx="3" type="body"/>
          </p:nvPr>
        </p:nvSpPr>
        <p:spPr>
          <a:xfrm>
            <a:off x="14689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710" name="Google Shape;710;p72"/>
          <p:cNvSpPr txBox="1"/>
          <p:nvPr>
            <p:ph idx="4" type="title"/>
          </p:nvPr>
        </p:nvSpPr>
        <p:spPr>
          <a:xfrm>
            <a:off x="55303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1" name="Google Shape;711;p72"/>
          <p:cNvSpPr txBox="1"/>
          <p:nvPr>
            <p:ph idx="5" type="body"/>
          </p:nvPr>
        </p:nvSpPr>
        <p:spPr>
          <a:xfrm>
            <a:off x="55303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712" name="Google Shape;712;p72"/>
          <p:cNvSpPr txBox="1"/>
          <p:nvPr>
            <p:ph idx="6" type="title"/>
          </p:nvPr>
        </p:nvSpPr>
        <p:spPr>
          <a:xfrm>
            <a:off x="55303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3" name="Google Shape;713;p72"/>
          <p:cNvSpPr txBox="1"/>
          <p:nvPr>
            <p:ph idx="7" type="body"/>
          </p:nvPr>
        </p:nvSpPr>
        <p:spPr>
          <a:xfrm>
            <a:off x="55303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714" name="Google Shape;714;p72"/>
          <p:cNvSpPr txBox="1"/>
          <p:nvPr>
            <p:ph idx="8" type="title"/>
          </p:nvPr>
        </p:nvSpPr>
        <p:spPr>
          <a:xfrm>
            <a:off x="95917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5" name="Google Shape;715;p72"/>
          <p:cNvSpPr txBox="1"/>
          <p:nvPr>
            <p:ph idx="9" type="body"/>
          </p:nvPr>
        </p:nvSpPr>
        <p:spPr>
          <a:xfrm>
            <a:off x="95917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716" name="Google Shape;716;p72"/>
          <p:cNvSpPr txBox="1"/>
          <p:nvPr>
            <p:ph idx="13" type="title"/>
          </p:nvPr>
        </p:nvSpPr>
        <p:spPr>
          <a:xfrm>
            <a:off x="95917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7" name="Google Shape;717;p72"/>
          <p:cNvSpPr txBox="1"/>
          <p:nvPr>
            <p:ph idx="14" type="body"/>
          </p:nvPr>
        </p:nvSpPr>
        <p:spPr>
          <a:xfrm>
            <a:off x="95917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718" name="Google Shape;718;p72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9" name="Google Shape;719;p72"/>
          <p:cNvSpPr txBox="1"/>
          <p:nvPr>
            <p:ph idx="15" type="title"/>
          </p:nvPr>
        </p:nvSpPr>
        <p:spPr>
          <a:xfrm>
            <a:off x="397390" y="914880"/>
            <a:ext cx="12000600" cy="261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20" name="Google Shape;720;p72"/>
          <p:cNvSpPr/>
          <p:nvPr>
            <p:ph idx="16" type="pic"/>
          </p:nvPr>
        </p:nvSpPr>
        <p:spPr>
          <a:xfrm>
            <a:off x="4064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721" name="Google Shape;721;p72"/>
          <p:cNvSpPr/>
          <p:nvPr>
            <p:ph idx="17" type="pic"/>
          </p:nvPr>
        </p:nvSpPr>
        <p:spPr>
          <a:xfrm>
            <a:off x="4064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722" name="Google Shape;722;p72"/>
          <p:cNvSpPr/>
          <p:nvPr>
            <p:ph idx="18" type="pic"/>
          </p:nvPr>
        </p:nvSpPr>
        <p:spPr>
          <a:xfrm>
            <a:off x="44678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723" name="Google Shape;723;p72"/>
          <p:cNvSpPr/>
          <p:nvPr>
            <p:ph idx="19" type="pic"/>
          </p:nvPr>
        </p:nvSpPr>
        <p:spPr>
          <a:xfrm>
            <a:off x="44678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724" name="Google Shape;724;p72"/>
          <p:cNvSpPr/>
          <p:nvPr>
            <p:ph idx="20" type="pic"/>
          </p:nvPr>
        </p:nvSpPr>
        <p:spPr>
          <a:xfrm>
            <a:off x="85292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725" name="Google Shape;725;p72"/>
          <p:cNvSpPr/>
          <p:nvPr>
            <p:ph idx="21" type="pic"/>
          </p:nvPr>
        </p:nvSpPr>
        <p:spPr>
          <a:xfrm>
            <a:off x="85292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726" name="Google Shape;726;p72"/>
          <p:cNvSpPr txBox="1"/>
          <p:nvPr>
            <p:ph idx="2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7" name="Google Shape;727;p72"/>
          <p:cNvSpPr txBox="1"/>
          <p:nvPr>
            <p:ph idx="2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/>
          <p:nvPr>
            <p:ph type="title"/>
          </p:nvPr>
        </p:nvSpPr>
        <p:spPr>
          <a:xfrm>
            <a:off x="436380" y="1777920"/>
            <a:ext cx="3931200" cy="2418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2" name="Google Shape;32;p9"/>
          <p:cNvSpPr txBox="1"/>
          <p:nvPr>
            <p:ph idx="1" type="body"/>
          </p:nvPr>
        </p:nvSpPr>
        <p:spPr>
          <a:xfrm>
            <a:off x="436380" y="4446720"/>
            <a:ext cx="3931200" cy="1017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3" name="Google Shape;33;p9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body text">
  <p:cSld name="CUSTOM_2">
    <p:bg>
      <p:bgPr>
        <a:solidFill>
          <a:schemeClr val="lt1"/>
        </a:solidFill>
      </p:bgPr>
    </p:bg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73"/>
          <p:cNvSpPr/>
          <p:nvPr>
            <p:ph idx="2" type="pic"/>
          </p:nvPr>
        </p:nvSpPr>
        <p:spPr>
          <a:xfrm>
            <a:off x="4460400" y="10377200"/>
            <a:ext cx="3917400" cy="4609800"/>
          </a:xfrm>
          <a:prstGeom prst="rect">
            <a:avLst/>
          </a:prstGeom>
          <a:noFill/>
          <a:ln>
            <a:noFill/>
          </a:ln>
        </p:spPr>
      </p:sp>
      <p:sp>
        <p:nvSpPr>
          <p:cNvPr id="730" name="Google Shape;730;p73"/>
          <p:cNvSpPr/>
          <p:nvPr>
            <p:ph idx="3" type="pic"/>
          </p:nvPr>
        </p:nvSpPr>
        <p:spPr>
          <a:xfrm>
            <a:off x="8377740" y="10377200"/>
            <a:ext cx="2016900" cy="2016900"/>
          </a:xfrm>
          <a:prstGeom prst="rect">
            <a:avLst/>
          </a:prstGeom>
          <a:noFill/>
          <a:ln>
            <a:noFill/>
          </a:ln>
        </p:spPr>
      </p:sp>
      <p:sp>
        <p:nvSpPr>
          <p:cNvPr id="731" name="Google Shape;731;p73"/>
          <p:cNvSpPr/>
          <p:nvPr>
            <p:ph idx="4" type="pic"/>
          </p:nvPr>
        </p:nvSpPr>
        <p:spPr>
          <a:xfrm>
            <a:off x="10377010" y="4609120"/>
            <a:ext cx="2018100" cy="10377600"/>
          </a:xfrm>
          <a:prstGeom prst="rect">
            <a:avLst/>
          </a:prstGeom>
          <a:noFill/>
          <a:ln>
            <a:noFill/>
          </a:ln>
        </p:spPr>
      </p:sp>
      <p:sp>
        <p:nvSpPr>
          <p:cNvPr id="732" name="Google Shape;732;p73"/>
          <p:cNvSpPr/>
          <p:nvPr>
            <p:ph idx="5" type="pic"/>
          </p:nvPr>
        </p:nvSpPr>
        <p:spPr>
          <a:xfrm>
            <a:off x="10377010" y="0"/>
            <a:ext cx="2018100" cy="2016900"/>
          </a:xfrm>
          <a:prstGeom prst="rect">
            <a:avLst/>
          </a:prstGeom>
          <a:noFill/>
          <a:ln>
            <a:noFill/>
          </a:ln>
        </p:spPr>
      </p:sp>
      <p:sp>
        <p:nvSpPr>
          <p:cNvPr id="733" name="Google Shape;733;p73"/>
          <p:cNvSpPr/>
          <p:nvPr>
            <p:ph idx="6" type="pic"/>
          </p:nvPr>
        </p:nvSpPr>
        <p:spPr>
          <a:xfrm>
            <a:off x="4458790" y="0"/>
            <a:ext cx="5918100" cy="10377600"/>
          </a:xfrm>
          <a:prstGeom prst="rect">
            <a:avLst/>
          </a:prstGeom>
          <a:noFill/>
          <a:ln>
            <a:noFill/>
          </a:ln>
        </p:spPr>
      </p:sp>
      <p:sp>
        <p:nvSpPr>
          <p:cNvPr id="734" name="Google Shape;734;p7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5" name="Google Shape;735;p73"/>
          <p:cNvSpPr txBox="1"/>
          <p:nvPr>
            <p:ph idx="7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6" name="Google Shape;736;p73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7" name="Google Shape;737;p73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8" name="Google Shape;738;p73"/>
          <p:cNvSpPr txBox="1"/>
          <p:nvPr>
            <p:ph idx="9" type="title"/>
          </p:nvPr>
        </p:nvSpPr>
        <p:spPr>
          <a:xfrm>
            <a:off x="397390" y="914880"/>
            <a:ext cx="3882600" cy="261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9" name="Google Shape;739;p73"/>
          <p:cNvSpPr txBox="1"/>
          <p:nvPr>
            <p:ph idx="1" type="body"/>
          </p:nvPr>
        </p:nvSpPr>
        <p:spPr>
          <a:xfrm>
            <a:off x="397390" y="8436080"/>
            <a:ext cx="3874200" cy="654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BLANK_4">
    <p:bg>
      <p:bgPr>
        <a:solidFill>
          <a:schemeClr val="accent1"/>
        </a:solidFill>
      </p:bgPr>
    </p:bg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74"/>
          <p:cNvSpPr/>
          <p:nvPr/>
        </p:nvSpPr>
        <p:spPr>
          <a:xfrm>
            <a:off x="7396725" y="914880"/>
            <a:ext cx="5002846" cy="11435135"/>
          </a:xfrm>
          <a:custGeom>
            <a:rect b="b" l="l" r="r" t="t"/>
            <a:pathLst>
              <a:path extrusionOk="0" h="32645" w="32645">
                <a:moveTo>
                  <a:pt x="2512" y="0"/>
                </a:moveTo>
                <a:lnTo>
                  <a:pt x="2512" y="5023"/>
                </a:lnTo>
                <a:lnTo>
                  <a:pt x="24107" y="5023"/>
                </a:lnTo>
                <a:lnTo>
                  <a:pt x="1" y="29129"/>
                </a:lnTo>
                <a:lnTo>
                  <a:pt x="3516" y="32644"/>
                </a:lnTo>
                <a:lnTo>
                  <a:pt x="27623" y="8538"/>
                </a:lnTo>
                <a:lnTo>
                  <a:pt x="27623" y="30133"/>
                </a:lnTo>
                <a:lnTo>
                  <a:pt x="32645" y="30133"/>
                </a:lnTo>
                <a:lnTo>
                  <a:pt x="3264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42" name="Google Shape;742;p74"/>
          <p:cNvSpPr txBox="1"/>
          <p:nvPr>
            <p:ph type="title"/>
          </p:nvPr>
        </p:nvSpPr>
        <p:spPr>
          <a:xfrm>
            <a:off x="397390" y="718110"/>
            <a:ext cx="9357300" cy="3958200"/>
          </a:xfrm>
          <a:prstGeom prst="rect">
            <a:avLst/>
          </a:prstGeom>
        </p:spPr>
        <p:txBody>
          <a:bodyPr anchorCtr="0" anchor="t" bIns="182850" lIns="0" spcFirstLastPara="1" rIns="182850" wrap="square" tIns="1828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743" name="Google Shape;743;p7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4" name="Google Shape;744;p74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5" name="Google Shape;745;p74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6" name="Google Shape;746;p74"/>
          <p:cNvSpPr txBox="1"/>
          <p:nvPr>
            <p:ph idx="4" type="title"/>
          </p:nvPr>
        </p:nvSpPr>
        <p:spPr>
          <a:xfrm>
            <a:off x="404075" y="15292720"/>
            <a:ext cx="59181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75"/>
          <p:cNvSpPr txBox="1"/>
          <p:nvPr>
            <p:ph type="ctrTitle"/>
          </p:nvPr>
        </p:nvSpPr>
        <p:spPr>
          <a:xfrm>
            <a:off x="436392" y="2382640"/>
            <a:ext cx="11928900" cy="656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749" name="Google Shape;749;p75"/>
          <p:cNvSpPr txBox="1"/>
          <p:nvPr>
            <p:ph idx="1" type="subTitle"/>
          </p:nvPr>
        </p:nvSpPr>
        <p:spPr>
          <a:xfrm>
            <a:off x="436380" y="9069200"/>
            <a:ext cx="11928900" cy="2536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76"/>
          <p:cNvSpPr txBox="1"/>
          <p:nvPr>
            <p:ph type="title"/>
          </p:nvPr>
        </p:nvSpPr>
        <p:spPr>
          <a:xfrm>
            <a:off x="436380" y="6882720"/>
            <a:ext cx="11928900" cy="26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77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4" name="Google Shape;754;p77"/>
          <p:cNvSpPr txBox="1"/>
          <p:nvPr>
            <p:ph idx="1" type="body"/>
          </p:nvPr>
        </p:nvSpPr>
        <p:spPr>
          <a:xfrm>
            <a:off x="436380" y="3687920"/>
            <a:ext cx="11928900" cy="10932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78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7" name="Google Shape;757;p78"/>
          <p:cNvSpPr txBox="1"/>
          <p:nvPr>
            <p:ph idx="1" type="body"/>
          </p:nvPr>
        </p:nvSpPr>
        <p:spPr>
          <a:xfrm>
            <a:off x="436380" y="3687920"/>
            <a:ext cx="5599800" cy="10932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58" name="Google Shape;758;p78"/>
          <p:cNvSpPr txBox="1"/>
          <p:nvPr>
            <p:ph idx="2" type="body"/>
          </p:nvPr>
        </p:nvSpPr>
        <p:spPr>
          <a:xfrm>
            <a:off x="6765360" y="3687920"/>
            <a:ext cx="5599800" cy="109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79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80"/>
          <p:cNvSpPr txBox="1"/>
          <p:nvPr>
            <p:ph type="title"/>
          </p:nvPr>
        </p:nvSpPr>
        <p:spPr>
          <a:xfrm>
            <a:off x="436380" y="1777920"/>
            <a:ext cx="3931200" cy="2418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63" name="Google Shape;763;p80"/>
          <p:cNvSpPr txBox="1"/>
          <p:nvPr>
            <p:ph idx="1" type="body"/>
          </p:nvPr>
        </p:nvSpPr>
        <p:spPr>
          <a:xfrm>
            <a:off x="436380" y="4446720"/>
            <a:ext cx="3931200" cy="10174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81"/>
          <p:cNvSpPr txBox="1"/>
          <p:nvPr>
            <p:ph type="title"/>
          </p:nvPr>
        </p:nvSpPr>
        <p:spPr>
          <a:xfrm>
            <a:off x="686350" y="1440480"/>
            <a:ext cx="8914800" cy="1309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82"/>
          <p:cNvSpPr txBox="1"/>
          <p:nvPr>
            <p:ph type="title"/>
          </p:nvPr>
        </p:nvSpPr>
        <p:spPr>
          <a:xfrm>
            <a:off x="371700" y="3946160"/>
            <a:ext cx="5663400" cy="474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768" name="Google Shape;768;p82"/>
          <p:cNvSpPr txBox="1"/>
          <p:nvPr>
            <p:ph idx="1" type="subTitle"/>
          </p:nvPr>
        </p:nvSpPr>
        <p:spPr>
          <a:xfrm>
            <a:off x="371700" y="8969840"/>
            <a:ext cx="5663400" cy="3952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69" name="Google Shape;769;p82"/>
          <p:cNvSpPr txBox="1"/>
          <p:nvPr>
            <p:ph idx="2" type="body"/>
          </p:nvPr>
        </p:nvSpPr>
        <p:spPr>
          <a:xfrm>
            <a:off x="6915300" y="2317040"/>
            <a:ext cx="5371800" cy="11824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/>
          <p:nvPr>
            <p:ph type="title"/>
          </p:nvPr>
        </p:nvSpPr>
        <p:spPr>
          <a:xfrm>
            <a:off x="686350" y="1440480"/>
            <a:ext cx="8914800" cy="1309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36" name="Google Shape;36;p10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83"/>
          <p:cNvSpPr txBox="1"/>
          <p:nvPr>
            <p:ph idx="1" type="body"/>
          </p:nvPr>
        </p:nvSpPr>
        <p:spPr>
          <a:xfrm>
            <a:off x="436380" y="13537840"/>
            <a:ext cx="8398200" cy="1936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84"/>
          <p:cNvSpPr txBox="1"/>
          <p:nvPr>
            <p:ph hasCustomPrompt="1" type="title"/>
          </p:nvPr>
        </p:nvSpPr>
        <p:spPr>
          <a:xfrm>
            <a:off x="436380" y="3539600"/>
            <a:ext cx="11928900" cy="628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774" name="Google Shape;774;p84"/>
          <p:cNvSpPr txBox="1"/>
          <p:nvPr>
            <p:ph idx="1" type="body"/>
          </p:nvPr>
        </p:nvSpPr>
        <p:spPr>
          <a:xfrm>
            <a:off x="436380" y="10087120"/>
            <a:ext cx="11928900" cy="41625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86"/>
          <p:cNvSpPr txBox="1"/>
          <p:nvPr>
            <p:ph type="title"/>
          </p:nvPr>
        </p:nvSpPr>
        <p:spPr>
          <a:xfrm>
            <a:off x="948255" y="5864880"/>
            <a:ext cx="4504200" cy="474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8" name="Google Shape;778;p86"/>
          <p:cNvSpPr txBox="1"/>
          <p:nvPr>
            <p:ph idx="1" type="subTitle"/>
          </p:nvPr>
        </p:nvSpPr>
        <p:spPr>
          <a:xfrm>
            <a:off x="6169310" y="1260000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79" name="Google Shape;779;p86"/>
          <p:cNvSpPr txBox="1"/>
          <p:nvPr>
            <p:ph idx="2" type="subTitle"/>
          </p:nvPr>
        </p:nvSpPr>
        <p:spPr>
          <a:xfrm>
            <a:off x="6169310" y="3685456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80" name="Google Shape;780;p86"/>
          <p:cNvSpPr txBox="1"/>
          <p:nvPr>
            <p:ph idx="3" type="subTitle"/>
          </p:nvPr>
        </p:nvSpPr>
        <p:spPr>
          <a:xfrm>
            <a:off x="6169310" y="10961824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81" name="Google Shape;781;p86"/>
          <p:cNvSpPr txBox="1"/>
          <p:nvPr>
            <p:ph idx="4" type="subTitle"/>
          </p:nvPr>
        </p:nvSpPr>
        <p:spPr>
          <a:xfrm>
            <a:off x="6169310" y="6110912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82" name="Google Shape;782;p86"/>
          <p:cNvSpPr txBox="1"/>
          <p:nvPr>
            <p:ph idx="5" type="subTitle"/>
          </p:nvPr>
        </p:nvSpPr>
        <p:spPr>
          <a:xfrm>
            <a:off x="6169310" y="13387280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83" name="Google Shape;783;p86"/>
          <p:cNvSpPr txBox="1"/>
          <p:nvPr>
            <p:ph idx="6" type="subTitle"/>
          </p:nvPr>
        </p:nvSpPr>
        <p:spPr>
          <a:xfrm>
            <a:off x="6169310" y="8536368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87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6" name="Google Shape;786;p87"/>
          <p:cNvSpPr txBox="1"/>
          <p:nvPr>
            <p:ph idx="1" type="body"/>
          </p:nvPr>
        </p:nvSpPr>
        <p:spPr>
          <a:xfrm>
            <a:off x="436380" y="3687920"/>
            <a:ext cx="6263400" cy="109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87" name="Google Shape;787;p87"/>
          <p:cNvSpPr/>
          <p:nvPr>
            <p:ph idx="2" type="pic"/>
          </p:nvPr>
        </p:nvSpPr>
        <p:spPr>
          <a:xfrm>
            <a:off x="6988834" y="3688880"/>
            <a:ext cx="5376300" cy="10932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88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790" name="Google Shape;790;p88"/>
          <p:cNvSpPr txBox="1"/>
          <p:nvPr>
            <p:ph idx="1" type="body"/>
          </p:nvPr>
        </p:nvSpPr>
        <p:spPr>
          <a:xfrm>
            <a:off x="676410" y="7160920"/>
            <a:ext cx="5067600" cy="75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91" name="Google Shape;791;p88"/>
          <p:cNvSpPr txBox="1"/>
          <p:nvPr>
            <p:ph idx="2" type="body"/>
          </p:nvPr>
        </p:nvSpPr>
        <p:spPr>
          <a:xfrm>
            <a:off x="7067200" y="7160920"/>
            <a:ext cx="50676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92" name="Google Shape;792;p88"/>
          <p:cNvSpPr txBox="1"/>
          <p:nvPr>
            <p:ph idx="3" type="subTitle"/>
          </p:nvPr>
        </p:nvSpPr>
        <p:spPr>
          <a:xfrm>
            <a:off x="676410" y="4275715"/>
            <a:ext cx="50676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93" name="Google Shape;793;p88"/>
          <p:cNvSpPr txBox="1"/>
          <p:nvPr>
            <p:ph idx="4" type="subTitle"/>
          </p:nvPr>
        </p:nvSpPr>
        <p:spPr>
          <a:xfrm>
            <a:off x="7067200" y="4275715"/>
            <a:ext cx="50676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89"/>
          <p:cNvSpPr txBox="1"/>
          <p:nvPr>
            <p:ph idx="1" type="body"/>
          </p:nvPr>
        </p:nvSpPr>
        <p:spPr>
          <a:xfrm>
            <a:off x="676445" y="7736000"/>
            <a:ext cx="3437700" cy="75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96" name="Google Shape;796;p89"/>
          <p:cNvSpPr txBox="1"/>
          <p:nvPr>
            <p:ph idx="2" type="body"/>
          </p:nvPr>
        </p:nvSpPr>
        <p:spPr>
          <a:xfrm>
            <a:off x="4686815" y="7736000"/>
            <a:ext cx="34377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97" name="Google Shape;797;p89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/>
        </p:txBody>
      </p:sp>
      <p:sp>
        <p:nvSpPr>
          <p:cNvPr id="798" name="Google Shape;798;p89"/>
          <p:cNvSpPr txBox="1"/>
          <p:nvPr>
            <p:ph idx="3" type="subTitle"/>
          </p:nvPr>
        </p:nvSpPr>
        <p:spPr>
          <a:xfrm>
            <a:off x="67644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99" name="Google Shape;799;p89"/>
          <p:cNvSpPr txBox="1"/>
          <p:nvPr>
            <p:ph idx="4" type="subTitle"/>
          </p:nvPr>
        </p:nvSpPr>
        <p:spPr>
          <a:xfrm>
            <a:off x="468681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800" name="Google Shape;800;p89"/>
          <p:cNvSpPr txBox="1"/>
          <p:nvPr>
            <p:ph idx="5" type="subTitle"/>
          </p:nvPr>
        </p:nvSpPr>
        <p:spPr>
          <a:xfrm>
            <a:off x="869718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801" name="Google Shape;801;p89"/>
          <p:cNvSpPr txBox="1"/>
          <p:nvPr>
            <p:ph idx="6" type="body"/>
          </p:nvPr>
        </p:nvSpPr>
        <p:spPr>
          <a:xfrm>
            <a:off x="8697185" y="7736000"/>
            <a:ext cx="34377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90"/>
          <p:cNvSpPr txBox="1"/>
          <p:nvPr>
            <p:ph idx="1" type="body"/>
          </p:nvPr>
        </p:nvSpPr>
        <p:spPr>
          <a:xfrm>
            <a:off x="513415" y="5629098"/>
            <a:ext cx="5373900" cy="36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04" name="Google Shape;804;p90"/>
          <p:cNvSpPr txBox="1"/>
          <p:nvPr>
            <p:ph idx="2" type="body"/>
          </p:nvPr>
        </p:nvSpPr>
        <p:spPr>
          <a:xfrm>
            <a:off x="6914215" y="5629098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05" name="Google Shape;805;p90"/>
          <p:cNvSpPr txBox="1"/>
          <p:nvPr>
            <p:ph idx="3" type="body"/>
          </p:nvPr>
        </p:nvSpPr>
        <p:spPr>
          <a:xfrm>
            <a:off x="513450" y="11675440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06" name="Google Shape;806;p90"/>
          <p:cNvSpPr txBox="1"/>
          <p:nvPr>
            <p:ph idx="4" type="body"/>
          </p:nvPr>
        </p:nvSpPr>
        <p:spPr>
          <a:xfrm>
            <a:off x="6914250" y="11675440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07" name="Google Shape;807;p90"/>
          <p:cNvSpPr txBox="1"/>
          <p:nvPr>
            <p:ph type="title"/>
          </p:nvPr>
        </p:nvSpPr>
        <p:spPr>
          <a:xfrm>
            <a:off x="513450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808" name="Google Shape;808;p90"/>
          <p:cNvSpPr txBox="1"/>
          <p:nvPr>
            <p:ph idx="5" type="subTitle"/>
          </p:nvPr>
        </p:nvSpPr>
        <p:spPr>
          <a:xfrm>
            <a:off x="513467" y="4089302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809" name="Google Shape;809;p90"/>
          <p:cNvSpPr txBox="1"/>
          <p:nvPr>
            <p:ph idx="6" type="subTitle"/>
          </p:nvPr>
        </p:nvSpPr>
        <p:spPr>
          <a:xfrm>
            <a:off x="6914233" y="4089302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810" name="Google Shape;810;p90"/>
          <p:cNvSpPr txBox="1"/>
          <p:nvPr>
            <p:ph idx="7" type="subTitle"/>
          </p:nvPr>
        </p:nvSpPr>
        <p:spPr>
          <a:xfrm>
            <a:off x="6914265" y="10135560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811" name="Google Shape;811;p90"/>
          <p:cNvSpPr txBox="1"/>
          <p:nvPr>
            <p:ph idx="8" type="subTitle"/>
          </p:nvPr>
        </p:nvSpPr>
        <p:spPr>
          <a:xfrm>
            <a:off x="513450" y="10135560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91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4" name="Google Shape;814;p91"/>
          <p:cNvSpPr/>
          <p:nvPr>
            <p:ph idx="2" type="pic"/>
          </p:nvPr>
        </p:nvSpPr>
        <p:spPr>
          <a:xfrm>
            <a:off x="436380" y="3745360"/>
            <a:ext cx="11928900" cy="11177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92"/>
          <p:cNvSpPr txBox="1"/>
          <p:nvPr>
            <p:ph idx="1" type="body"/>
          </p:nvPr>
        </p:nvSpPr>
        <p:spPr>
          <a:xfrm>
            <a:off x="436380" y="13056720"/>
            <a:ext cx="5638500" cy="29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17" name="Google Shape;817;p92"/>
          <p:cNvSpPr/>
          <p:nvPr>
            <p:ph idx="2" type="pic"/>
          </p:nvPr>
        </p:nvSpPr>
        <p:spPr>
          <a:xfrm>
            <a:off x="672675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818" name="Google Shape;818;p92"/>
          <p:cNvSpPr/>
          <p:nvPr>
            <p:ph idx="3" type="pic"/>
          </p:nvPr>
        </p:nvSpPr>
        <p:spPr>
          <a:xfrm>
            <a:off x="43641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819" name="Google Shape;819;p92"/>
          <p:cNvSpPr txBox="1"/>
          <p:nvPr>
            <p:ph idx="4" type="body"/>
          </p:nvPr>
        </p:nvSpPr>
        <p:spPr>
          <a:xfrm>
            <a:off x="6726755" y="13056720"/>
            <a:ext cx="5638500" cy="2963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20" name="Google Shape;820;p92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1" name="Google Shape;821;p92"/>
          <p:cNvSpPr txBox="1"/>
          <p:nvPr>
            <p:ph idx="5" type="subTitle"/>
          </p:nvPr>
        </p:nvSpPr>
        <p:spPr>
          <a:xfrm>
            <a:off x="436415" y="11465280"/>
            <a:ext cx="56385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22" name="Google Shape;822;p92"/>
          <p:cNvSpPr txBox="1"/>
          <p:nvPr>
            <p:ph idx="6" type="subTitle"/>
          </p:nvPr>
        </p:nvSpPr>
        <p:spPr>
          <a:xfrm>
            <a:off x="6726755" y="11465280"/>
            <a:ext cx="56385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/>
          <p:nvPr/>
        </p:nvSpPr>
        <p:spPr>
          <a:xfrm>
            <a:off x="6400800" y="-400"/>
            <a:ext cx="6400800" cy="1645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1"/>
          <p:cNvSpPr txBox="1"/>
          <p:nvPr>
            <p:ph type="title"/>
          </p:nvPr>
        </p:nvSpPr>
        <p:spPr>
          <a:xfrm>
            <a:off x="371700" y="3946160"/>
            <a:ext cx="5663400" cy="474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40" name="Google Shape;40;p11"/>
          <p:cNvSpPr txBox="1"/>
          <p:nvPr>
            <p:ph idx="1" type="subTitle"/>
          </p:nvPr>
        </p:nvSpPr>
        <p:spPr>
          <a:xfrm>
            <a:off x="371700" y="8969840"/>
            <a:ext cx="5663400" cy="395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11"/>
          <p:cNvSpPr txBox="1"/>
          <p:nvPr>
            <p:ph idx="2" type="body"/>
          </p:nvPr>
        </p:nvSpPr>
        <p:spPr>
          <a:xfrm>
            <a:off x="6915300" y="2317040"/>
            <a:ext cx="5371800" cy="11824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93"/>
          <p:cNvSpPr txBox="1"/>
          <p:nvPr>
            <p:ph idx="1" type="body"/>
          </p:nvPr>
        </p:nvSpPr>
        <p:spPr>
          <a:xfrm>
            <a:off x="436380" y="12517440"/>
            <a:ext cx="3678000" cy="3259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25" name="Google Shape;825;p93"/>
          <p:cNvSpPr/>
          <p:nvPr>
            <p:ph idx="2" type="pic"/>
          </p:nvPr>
        </p:nvSpPr>
        <p:spPr>
          <a:xfrm>
            <a:off x="86873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826" name="Google Shape;826;p93"/>
          <p:cNvSpPr/>
          <p:nvPr>
            <p:ph idx="3" type="pic"/>
          </p:nvPr>
        </p:nvSpPr>
        <p:spPr>
          <a:xfrm>
            <a:off x="4364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827" name="Google Shape;827;p93"/>
          <p:cNvSpPr txBox="1"/>
          <p:nvPr>
            <p:ph idx="4" type="body"/>
          </p:nvPr>
        </p:nvSpPr>
        <p:spPr>
          <a:xfrm>
            <a:off x="8687315" y="12517440"/>
            <a:ext cx="3678000" cy="3259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28" name="Google Shape;828;p93"/>
          <p:cNvSpPr/>
          <p:nvPr>
            <p:ph idx="5" type="pic"/>
          </p:nvPr>
        </p:nvSpPr>
        <p:spPr>
          <a:xfrm>
            <a:off x="4557350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829" name="Google Shape;829;p93"/>
          <p:cNvSpPr txBox="1"/>
          <p:nvPr>
            <p:ph idx="6" type="body"/>
          </p:nvPr>
        </p:nvSpPr>
        <p:spPr>
          <a:xfrm>
            <a:off x="4557350" y="12517440"/>
            <a:ext cx="3678000" cy="3259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30" name="Google Shape;830;p93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1" name="Google Shape;831;p93"/>
          <p:cNvSpPr txBox="1"/>
          <p:nvPr>
            <p:ph idx="7" type="subTitle"/>
          </p:nvPr>
        </p:nvSpPr>
        <p:spPr>
          <a:xfrm>
            <a:off x="436415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32" name="Google Shape;832;p93"/>
          <p:cNvSpPr txBox="1"/>
          <p:nvPr>
            <p:ph idx="8" type="subTitle"/>
          </p:nvPr>
        </p:nvSpPr>
        <p:spPr>
          <a:xfrm>
            <a:off x="8687315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33" name="Google Shape;833;p93"/>
          <p:cNvSpPr txBox="1"/>
          <p:nvPr>
            <p:ph idx="9" type="subTitle"/>
          </p:nvPr>
        </p:nvSpPr>
        <p:spPr>
          <a:xfrm>
            <a:off x="4557350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94"/>
          <p:cNvSpPr/>
          <p:nvPr>
            <p:ph idx="2" type="pic"/>
          </p:nvPr>
        </p:nvSpPr>
        <p:spPr>
          <a:xfrm>
            <a:off x="436380" y="1424080"/>
            <a:ext cx="11928900" cy="13498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95"/>
          <p:cNvSpPr/>
          <p:nvPr>
            <p:ph idx="2" type="pic"/>
          </p:nvPr>
        </p:nvSpPr>
        <p:spPr>
          <a:xfrm>
            <a:off x="4745440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838" name="Google Shape;838;p95"/>
          <p:cNvSpPr/>
          <p:nvPr>
            <p:ph idx="3" type="pic"/>
          </p:nvPr>
        </p:nvSpPr>
        <p:spPr>
          <a:xfrm>
            <a:off x="7274309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839" name="Google Shape;839;p95"/>
          <p:cNvSpPr/>
          <p:nvPr>
            <p:ph idx="4" type="pic"/>
          </p:nvPr>
        </p:nvSpPr>
        <p:spPr>
          <a:xfrm>
            <a:off x="9803178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840" name="Google Shape;840;p95"/>
          <p:cNvSpPr/>
          <p:nvPr>
            <p:ph idx="5" type="pic"/>
          </p:nvPr>
        </p:nvSpPr>
        <p:spPr>
          <a:xfrm>
            <a:off x="4745422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841" name="Google Shape;841;p95"/>
          <p:cNvSpPr/>
          <p:nvPr>
            <p:ph idx="6" type="pic"/>
          </p:nvPr>
        </p:nvSpPr>
        <p:spPr>
          <a:xfrm>
            <a:off x="7274291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842" name="Google Shape;842;p95"/>
          <p:cNvSpPr/>
          <p:nvPr>
            <p:ph idx="7" type="pic"/>
          </p:nvPr>
        </p:nvSpPr>
        <p:spPr>
          <a:xfrm>
            <a:off x="9803160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843" name="Google Shape;843;p95"/>
          <p:cNvSpPr txBox="1"/>
          <p:nvPr>
            <p:ph type="title"/>
          </p:nvPr>
        </p:nvSpPr>
        <p:spPr>
          <a:xfrm>
            <a:off x="492170" y="1424080"/>
            <a:ext cx="3635400" cy="546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4" name="Google Shape;844;p95"/>
          <p:cNvSpPr/>
          <p:nvPr>
            <p:ph idx="8" type="pic"/>
          </p:nvPr>
        </p:nvSpPr>
        <p:spPr>
          <a:xfrm>
            <a:off x="4745422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845" name="Google Shape;845;p95"/>
          <p:cNvSpPr/>
          <p:nvPr>
            <p:ph idx="9" type="pic"/>
          </p:nvPr>
        </p:nvSpPr>
        <p:spPr>
          <a:xfrm>
            <a:off x="7274291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846" name="Google Shape;846;p95"/>
          <p:cNvSpPr/>
          <p:nvPr>
            <p:ph idx="13" type="pic"/>
          </p:nvPr>
        </p:nvSpPr>
        <p:spPr>
          <a:xfrm>
            <a:off x="9803160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7789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23.xml"/><Relationship Id="rId44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24.xml"/><Relationship Id="rId45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26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26.xml"/><Relationship Id="rId47" Type="http://schemas.openxmlformats.org/officeDocument/2006/relationships/theme" Target="../theme/theme2.xml"/><Relationship Id="rId28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28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29" Type="http://schemas.openxmlformats.org/officeDocument/2006/relationships/slideLayout" Target="../slideLayouts/slideLayout30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31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14.xml"/><Relationship Id="rId35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13.xml"/><Relationship Id="rId3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67.xml"/><Relationship Id="rId42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69.xml"/><Relationship Id="rId44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68.xml"/><Relationship Id="rId43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71.xml"/><Relationship Id="rId46" Type="http://schemas.openxmlformats.org/officeDocument/2006/relationships/theme" Target="../theme/theme3.xml"/><Relationship Id="rId23" Type="http://schemas.openxmlformats.org/officeDocument/2006/relationships/slideLayout" Target="../slideLayouts/slideLayout70.xml"/><Relationship Id="rId45" Type="http://schemas.openxmlformats.org/officeDocument/2006/relationships/slideLayout" Target="../slideLayouts/slideLayout92.xml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76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78.xml"/><Relationship Id="rId30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59.xml"/><Relationship Id="rId34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62.xml"/><Relationship Id="rId37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61.xml"/><Relationship Id="rId36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64.xml"/><Relationship Id="rId39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63.xml"/><Relationship Id="rId38" Type="http://schemas.openxmlformats.org/officeDocument/2006/relationships/slideLayout" Target="../slideLayouts/slideLayout85.xml"/><Relationship Id="rId19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/>
          <p:nvPr>
            <p:ph type="title"/>
          </p:nvPr>
        </p:nvSpPr>
        <p:spPr>
          <a:xfrm>
            <a:off x="629405" y="2031833"/>
            <a:ext cx="3187800" cy="2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lvl="2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lvl="3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lvl="4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lvl="5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lvl="6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lvl="7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lvl="8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" type="body"/>
          </p:nvPr>
        </p:nvSpPr>
        <p:spPr>
          <a:xfrm>
            <a:off x="629405" y="9987840"/>
            <a:ext cx="11806500" cy="3778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lvl="2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lvl="3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lvl="4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lvl="5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lvl="6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lvl="7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lvl="8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79">
          <p15:clr>
            <a:srgbClr val="E46962"/>
          </p15:clr>
        </p15:guide>
        <p15:guide id="2" orient="horz" pos="9104">
          <p15:clr>
            <a:srgbClr val="E46962"/>
          </p15:clr>
        </p15:guide>
        <p15:guide id="3" pos="202">
          <p15:clr>
            <a:srgbClr val="E46962"/>
          </p15:clr>
        </p15:guide>
        <p15:guide id="4" pos="653">
          <p15:clr>
            <a:srgbClr val="E46962"/>
          </p15:clr>
        </p15:guide>
        <p15:guide id="5" pos="855">
          <p15:clr>
            <a:srgbClr val="E46962"/>
          </p15:clr>
        </p15:guide>
        <p15:guide id="6" pos="1306">
          <p15:clr>
            <a:srgbClr val="E46962"/>
          </p15:clr>
        </p15:guide>
        <p15:guide id="7" pos="1508">
          <p15:clr>
            <a:srgbClr val="E46962"/>
          </p15:clr>
        </p15:guide>
        <p15:guide id="8" pos="1960">
          <p15:clr>
            <a:srgbClr val="E46962"/>
          </p15:clr>
        </p15:guide>
        <p15:guide id="9" pos="2161">
          <p15:clr>
            <a:srgbClr val="E46962"/>
          </p15:clr>
        </p15:guide>
        <p15:guide id="10" pos="2613">
          <p15:clr>
            <a:srgbClr val="E46962"/>
          </p15:clr>
        </p15:guide>
        <p15:guide id="11" pos="2814">
          <p15:clr>
            <a:srgbClr val="E46962"/>
          </p15:clr>
        </p15:guide>
        <p15:guide id="12" pos="3468">
          <p15:clr>
            <a:srgbClr val="E46962"/>
          </p15:clr>
        </p15:guide>
        <p15:guide id="13" pos="3266">
          <p15:clr>
            <a:srgbClr val="E46962"/>
          </p15:clr>
        </p15:guide>
        <p15:guide id="14" pos="3919">
          <p15:clr>
            <a:srgbClr val="E46962"/>
          </p15:clr>
        </p15:guide>
        <p15:guide id="15" pos="4572">
          <p15:clr>
            <a:srgbClr val="E46962"/>
          </p15:clr>
        </p15:guide>
        <p15:guide id="16" pos="4121">
          <p15:clr>
            <a:srgbClr val="E46962"/>
          </p15:clr>
        </p15:guide>
        <p15:guide id="17" pos="5221">
          <p15:clr>
            <a:srgbClr val="E46962"/>
          </p15:clr>
        </p15:guide>
        <p15:guide id="18" pos="4774">
          <p15:clr>
            <a:srgbClr val="E46962"/>
          </p15:clr>
        </p15:guide>
        <p15:guide id="19" pos="5874">
          <p15:clr>
            <a:srgbClr val="E46962"/>
          </p15:clr>
        </p15:guide>
        <p15:guide id="20" pos="5422">
          <p15:clr>
            <a:srgbClr val="E46962"/>
          </p15:clr>
        </p15:guide>
        <p15:guide id="21" pos="6076">
          <p15:clr>
            <a:srgbClr val="E46962"/>
          </p15:clr>
        </p15:guide>
        <p15:guide id="22" pos="6729">
          <p15:clr>
            <a:srgbClr val="E46962"/>
          </p15:clr>
        </p15:guide>
        <p15:guide id="23" pos="6527">
          <p15:clr>
            <a:srgbClr val="E46962"/>
          </p15:clr>
        </p15:guide>
        <p15:guide id="24" pos="7382">
          <p15:clr>
            <a:srgbClr val="E46962"/>
          </p15:clr>
        </p15:guide>
        <p15:guide id="25" pos="7180">
          <p15:clr>
            <a:srgbClr val="E46962"/>
          </p15:clr>
        </p15:guide>
        <p15:guide id="26" pos="7834">
          <p15:clr>
            <a:srgbClr val="E46962"/>
          </p15:clr>
        </p15:guide>
        <p15:guide id="27" orient="horz" pos="958">
          <p15:clr>
            <a:srgbClr val="E46962"/>
          </p15:clr>
        </p15:guide>
        <p15:guide id="28" orient="horz" pos="1437">
          <p15:clr>
            <a:srgbClr val="E46962"/>
          </p15:clr>
        </p15:guide>
        <p15:guide id="29" orient="horz" pos="1916">
          <p15:clr>
            <a:srgbClr val="E46962"/>
          </p15:clr>
        </p15:guide>
        <p15:guide id="30" orient="horz" pos="2395">
          <p15:clr>
            <a:srgbClr val="E46962"/>
          </p15:clr>
        </p15:guide>
        <p15:guide id="31" orient="horz" pos="2874">
          <p15:clr>
            <a:srgbClr val="E46962"/>
          </p15:clr>
        </p15:guide>
        <p15:guide id="32" orient="horz" pos="3353">
          <p15:clr>
            <a:srgbClr val="E46962"/>
          </p15:clr>
        </p15:guide>
        <p15:guide id="33" orient="horz" pos="3832">
          <p15:clr>
            <a:srgbClr val="E46962"/>
          </p15:clr>
        </p15:guide>
        <p15:guide id="34" orient="horz" pos="4310">
          <p15:clr>
            <a:srgbClr val="E46962"/>
          </p15:clr>
        </p15:guide>
        <p15:guide id="35" orient="horz" pos="4789">
          <p15:clr>
            <a:srgbClr val="E46962"/>
          </p15:clr>
        </p15:guide>
        <p15:guide id="36" orient="horz" pos="5268">
          <p15:clr>
            <a:srgbClr val="E46962"/>
          </p15:clr>
        </p15:guide>
        <p15:guide id="37" orient="horz" pos="5747">
          <p15:clr>
            <a:srgbClr val="E46962"/>
          </p15:clr>
        </p15:guide>
        <p15:guide id="38" orient="horz" pos="6230">
          <p15:clr>
            <a:srgbClr val="E46962"/>
          </p15:clr>
        </p15:guide>
        <p15:guide id="39" orient="horz" pos="6709">
          <p15:clr>
            <a:srgbClr val="E46962"/>
          </p15:clr>
        </p15:guide>
        <p15:guide id="40" orient="horz" pos="7188">
          <p15:clr>
            <a:srgbClr val="E46962"/>
          </p15:clr>
        </p15:guide>
        <p15:guide id="41" orient="horz" pos="7667">
          <p15:clr>
            <a:srgbClr val="E46962"/>
          </p15:clr>
        </p15:guide>
        <p15:guide id="42" orient="horz" pos="8146">
          <p15:clr>
            <a:srgbClr val="E46962"/>
          </p15:clr>
        </p15:guide>
        <p15:guide id="43" orient="horz" pos="8625">
          <p15:clr>
            <a:srgbClr val="E46962"/>
          </p15:clr>
        </p15:guide>
        <p15:guide id="44" orient="horz" pos="9582">
          <p15:clr>
            <a:srgbClr val="E46962"/>
          </p15:clr>
        </p15:guide>
        <p15:guide id="45" orient="horz" pos="10020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0"/>
          <p:cNvSpPr txBox="1"/>
          <p:nvPr>
            <p:ph idx="1" type="body"/>
          </p:nvPr>
        </p:nvSpPr>
        <p:spPr>
          <a:xfrm>
            <a:off x="398790" y="4977840"/>
            <a:ext cx="7994700" cy="9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810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810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810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810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810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810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97" name="Google Shape;497;p50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98" name="Google Shape;498;p50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9" name="Google Shape;499;p50"/>
          <p:cNvSpPr txBox="1"/>
          <p:nvPr>
            <p:ph idx="2" type="title"/>
          </p:nvPr>
        </p:nvSpPr>
        <p:spPr>
          <a:xfrm>
            <a:off x="404075" y="15292720"/>
            <a:ext cx="59181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00" name="Google Shape;500;p50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01" name="Google Shape;501;p50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02" name="Google Shape;502;p50"/>
          <p:cNvSpPr txBox="1"/>
          <p:nvPr>
            <p:ph idx="5" type="body"/>
          </p:nvPr>
        </p:nvSpPr>
        <p:spPr>
          <a:xfrm>
            <a:off x="5935755" y="4474000"/>
            <a:ext cx="5108400" cy="7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732" r:id="rId38"/>
    <p:sldLayoutId id="2147483733" r:id="rId39"/>
    <p:sldLayoutId id="2147483734" r:id="rId40"/>
    <p:sldLayoutId id="2147483735" r:id="rId41"/>
    <p:sldLayoutId id="2147483736" r:id="rId42"/>
    <p:sldLayoutId id="2147483737" r:id="rId43"/>
    <p:sldLayoutId id="2147483738" r:id="rId44"/>
    <p:sldLayoutId id="2147483739" r:id="rId4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7811">
          <p15:clr>
            <a:srgbClr val="E46962"/>
          </p15:clr>
        </p15:guide>
        <p15:guide id="2" pos="251">
          <p15:clr>
            <a:srgbClr val="E46962"/>
          </p15:clr>
        </p15:guide>
        <p15:guide id="3" orient="horz" pos="576">
          <p15:clr>
            <a:srgbClr val="E46962"/>
          </p15:clr>
        </p15:guide>
        <p15:guide id="4" orient="horz" pos="9793">
          <p15:clr>
            <a:srgbClr val="E46962"/>
          </p15:clr>
        </p15:guide>
        <p15:guide id="5" pos="3979">
          <p15:clr>
            <a:srgbClr val="E46962"/>
          </p15:clr>
        </p15:guide>
        <p15:guide id="6" pos="4083">
          <p15:clr>
            <a:srgbClr val="E46962"/>
          </p15:clr>
        </p15:guide>
        <p15:guide id="7" pos="2063">
          <p15:clr>
            <a:srgbClr val="E46962"/>
          </p15:clr>
        </p15:guide>
        <p15:guide id="8" pos="2167">
          <p15:clr>
            <a:srgbClr val="E46962"/>
          </p15:clr>
        </p15:guide>
        <p15:guide id="9" pos="5895">
          <p15:clr>
            <a:srgbClr val="E46962"/>
          </p15:clr>
        </p15:guide>
        <p15:guide id="10" pos="5999">
          <p15:clr>
            <a:srgbClr val="E46962"/>
          </p15:clr>
        </p15:guide>
        <p15:guide id="11" pos="5254">
          <p15:clr>
            <a:srgbClr val="E46962"/>
          </p15:clr>
        </p15:guide>
        <p15:guide id="12" pos="5367">
          <p15:clr>
            <a:srgbClr val="E46962"/>
          </p15:clr>
        </p15:guide>
        <p15:guide id="13" pos="2696">
          <p15:clr>
            <a:srgbClr val="E46962"/>
          </p15:clr>
        </p15:guide>
        <p15:guide id="14" pos="2809">
          <p15:clr>
            <a:srgbClr val="E46962"/>
          </p15:clr>
        </p15:guide>
        <p15:guide id="15" orient="horz" pos="957">
          <p15:clr>
            <a:srgbClr val="E46962"/>
          </p15:clr>
        </p15:guide>
        <p15:guide id="16" orient="horz" pos="9441">
          <p15:clr>
            <a:srgbClr val="E46962"/>
          </p15:clr>
        </p15:guide>
        <p15:guide id="17" orient="horz" pos="2904">
          <p15:clr>
            <a:srgbClr val="E46962"/>
          </p15:clr>
        </p15:guide>
        <p15:guide id="18" orient="horz" pos="3136">
          <p15:clr>
            <a:srgbClr val="E46962"/>
          </p15:clr>
        </p15:guide>
        <p15:guide id="19" orient="horz" pos="5082">
          <p15:clr>
            <a:srgbClr val="E46962"/>
          </p15:clr>
        </p15:guide>
        <p15:guide id="20" orient="horz" pos="5314">
          <p15:clr>
            <a:srgbClr val="E46962"/>
          </p15:clr>
        </p15:guide>
        <p15:guide id="21" orient="horz" pos="7261">
          <p15:clr>
            <a:srgbClr val="E46962"/>
          </p15:clr>
        </p15:guide>
        <p15:guide id="22" orient="horz" pos="7492">
          <p15:clr>
            <a:srgbClr val="E46962"/>
          </p15:clr>
        </p15:guide>
        <p15:guide id="23" orient="horz" pos="964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3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21.png"/><Relationship Id="rId5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Relationship Id="rId4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2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29.png"/><Relationship Id="rId5" Type="http://schemas.openxmlformats.org/officeDocument/2006/relationships/image" Target="../media/image20.png"/><Relationship Id="rId6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Relationship Id="rId4" Type="http://schemas.openxmlformats.org/officeDocument/2006/relationships/image" Target="../media/image3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Relationship Id="rId4" Type="http://schemas.openxmlformats.org/officeDocument/2006/relationships/image" Target="../media/image3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Relationship Id="rId4" Type="http://schemas.openxmlformats.org/officeDocument/2006/relationships/image" Target="../media/image4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Relationship Id="rId4" Type="http://schemas.openxmlformats.org/officeDocument/2006/relationships/image" Target="../media/image4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png"/><Relationship Id="rId4" Type="http://schemas.openxmlformats.org/officeDocument/2006/relationships/image" Target="../media/image39.png"/><Relationship Id="rId5" Type="http://schemas.openxmlformats.org/officeDocument/2006/relationships/image" Target="../media/image30.png"/><Relationship Id="rId6" Type="http://schemas.openxmlformats.org/officeDocument/2006/relationships/image" Target="../media/image3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0.jp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Google Shape;852;p96"/>
          <p:cNvPicPr preferRelativeResize="0"/>
          <p:nvPr/>
        </p:nvPicPr>
        <p:blipFill rotWithShape="1">
          <a:blip r:embed="rId3">
            <a:alphaModFix/>
          </a:blip>
          <a:srcRect b="14156" l="0" r="0" t="0"/>
          <a:stretch/>
        </p:blipFill>
        <p:spPr>
          <a:xfrm>
            <a:off x="471" y="0"/>
            <a:ext cx="12780748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96"/>
          <p:cNvSpPr/>
          <p:nvPr/>
        </p:nvSpPr>
        <p:spPr>
          <a:xfrm>
            <a:off x="-10937" y="-5285"/>
            <a:ext cx="12812400" cy="166347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96"/>
          <p:cNvSpPr/>
          <p:nvPr/>
        </p:nvSpPr>
        <p:spPr>
          <a:xfrm>
            <a:off x="914400" y="4953199"/>
            <a:ext cx="533400" cy="57300"/>
          </a:xfrm>
          <a:prstGeom prst="rect">
            <a:avLst/>
          </a:prstGeom>
          <a:solidFill>
            <a:srgbClr val="4F86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96"/>
          <p:cNvSpPr/>
          <p:nvPr/>
        </p:nvSpPr>
        <p:spPr>
          <a:xfrm>
            <a:off x="1638300" y="4784924"/>
            <a:ext cx="56349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CB0F0"/>
              </a:buClr>
              <a:buSzPts val="2250"/>
              <a:buFont typeface="Manrope"/>
              <a:buNone/>
            </a:pPr>
            <a:r>
              <a:rPr b="1" lang="en-US" sz="2250">
                <a:solidFill>
                  <a:srgbClr val="8CB0F0"/>
                </a:solidFill>
                <a:latin typeface="Manrope"/>
                <a:ea typeface="Manrope"/>
                <a:cs typeface="Manrope"/>
                <a:sym typeface="Manrope"/>
              </a:rPr>
              <a:t>MII AUSTRALIA · 2026 COHORT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96"/>
          <p:cNvSpPr/>
          <p:nvPr/>
        </p:nvSpPr>
        <p:spPr>
          <a:xfrm>
            <a:off x="914399" y="9529465"/>
            <a:ext cx="10462500" cy="23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lnSpc>
                <a:spcPct val="102667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Manrope"/>
              <a:buNone/>
            </a:pPr>
            <a:r>
              <a:rPr b="1" lang="en-US" sz="4000">
                <a:solidFill>
                  <a:srgbClr val="FFC000"/>
                </a:solidFill>
                <a:latin typeface="Manrope"/>
                <a:ea typeface="Manrope"/>
                <a:cs typeface="Manrope"/>
                <a:sym typeface="Manrope"/>
              </a:rPr>
              <a:t>The Biggest Shift in The Way We Work</a:t>
            </a:r>
            <a:endParaRPr b="1" sz="40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96"/>
          <p:cNvSpPr/>
          <p:nvPr/>
        </p:nvSpPr>
        <p:spPr>
          <a:xfrm>
            <a:off x="914400" y="149542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96"/>
          <p:cNvSpPr txBox="1"/>
          <p:nvPr/>
        </p:nvSpPr>
        <p:spPr>
          <a:xfrm>
            <a:off x="1325880" y="5669280"/>
            <a:ext cx="10972800" cy="27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b="1" sz="9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AGENTS</a:t>
            </a:r>
            <a:endParaRPr b="1" sz="9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859" name="Google Shape;859;p96"/>
          <p:cNvSpPr txBox="1"/>
          <p:nvPr/>
        </p:nvSpPr>
        <p:spPr>
          <a:xfrm>
            <a:off x="1325880" y="14584680"/>
            <a:ext cx="8229600" cy="2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75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N</a:t>
            </a:r>
            <a:r>
              <a:rPr b="1" lang="en-US" sz="1875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ATCHI LAZARUS</a:t>
            </a:r>
            <a:r>
              <a:rPr b="1" i="0" lang="en-US" sz="1875">
                <a:solidFill>
                  <a:srgbClr val="7E8FB3"/>
                </a:solidFill>
                <a:latin typeface="Manrope"/>
                <a:ea typeface="Manrope"/>
                <a:cs typeface="Manrope"/>
                <a:sym typeface="Manrope"/>
              </a:rPr>
              <a:t>   ·    MEDIA IMPACT INTERNATIONAL</a:t>
            </a:r>
            <a:endParaRPr/>
          </a:p>
        </p:txBody>
      </p:sp>
      <p:pic>
        <p:nvPicPr>
          <p:cNvPr descr="preencoded.png" id="860" name="Google Shape;860;p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29" name="Google Shape;929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105"/>
          <p:cNvPicPr preferRelativeResize="0"/>
          <p:nvPr/>
        </p:nvPicPr>
        <p:blipFill rotWithShape="1">
          <a:blip r:embed="rId4">
            <a:alphaModFix/>
          </a:blip>
          <a:srcRect b="0" l="9881" r="3441" t="0"/>
          <a:stretch/>
        </p:blipFill>
        <p:spPr>
          <a:xfrm>
            <a:off x="0" y="6671075"/>
            <a:ext cx="12801600" cy="8541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35" name="Google Shape;935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3742" y="5841281"/>
            <a:ext cx="12801601" cy="9425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1" name="Google Shape;941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1100" y="3407973"/>
            <a:ext cx="7839400" cy="11804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47" name="Google Shape;947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8" name="Google Shape;948;p1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963182"/>
            <a:ext cx="12496804" cy="12283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53" name="Google Shape;953;p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109"/>
          <p:cNvPicPr preferRelativeResize="0"/>
          <p:nvPr/>
        </p:nvPicPr>
        <p:blipFill rotWithShape="1">
          <a:blip r:embed="rId4">
            <a:alphaModFix/>
          </a:blip>
          <a:srcRect b="0" l="5384" r="0" t="0"/>
          <a:stretch/>
        </p:blipFill>
        <p:spPr>
          <a:xfrm>
            <a:off x="603914" y="3244591"/>
            <a:ext cx="6803649" cy="6856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1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8411" y="8784739"/>
            <a:ext cx="7122265" cy="6473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60" name="Google Shape;960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1" name="Google Shape;961;p110"/>
          <p:cNvPicPr preferRelativeResize="0"/>
          <p:nvPr/>
        </p:nvPicPr>
        <p:blipFill rotWithShape="1">
          <a:blip r:embed="rId4">
            <a:alphaModFix/>
          </a:blip>
          <a:srcRect b="0" l="3591" r="52191" t="52759"/>
          <a:stretch/>
        </p:blipFill>
        <p:spPr>
          <a:xfrm>
            <a:off x="320050" y="10070850"/>
            <a:ext cx="5941150" cy="4540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110"/>
          <p:cNvPicPr preferRelativeResize="0"/>
          <p:nvPr/>
        </p:nvPicPr>
        <p:blipFill rotWithShape="1">
          <a:blip r:embed="rId4">
            <a:alphaModFix/>
          </a:blip>
          <a:srcRect b="48912" l="4510" r="48021" t="0"/>
          <a:stretch/>
        </p:blipFill>
        <p:spPr>
          <a:xfrm>
            <a:off x="193650" y="5902550"/>
            <a:ext cx="6234926" cy="48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110"/>
          <p:cNvPicPr preferRelativeResize="0"/>
          <p:nvPr/>
        </p:nvPicPr>
        <p:blipFill rotWithShape="1">
          <a:blip r:embed="rId4">
            <a:alphaModFix/>
          </a:blip>
          <a:srcRect b="52759" l="50124" r="5660" t="0"/>
          <a:stretch/>
        </p:blipFill>
        <p:spPr>
          <a:xfrm>
            <a:off x="6304126" y="5443961"/>
            <a:ext cx="6497299" cy="4965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110"/>
          <p:cNvPicPr preferRelativeResize="0"/>
          <p:nvPr/>
        </p:nvPicPr>
        <p:blipFill rotWithShape="1">
          <a:blip r:embed="rId4">
            <a:alphaModFix/>
          </a:blip>
          <a:srcRect b="0" l="48019" r="3846" t="54794"/>
          <a:stretch/>
        </p:blipFill>
        <p:spPr>
          <a:xfrm>
            <a:off x="6304300" y="10246525"/>
            <a:ext cx="6497299" cy="4364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69" name="Google Shape;969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519" y="8025521"/>
            <a:ext cx="4371788" cy="231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52950" y="10336725"/>
            <a:ext cx="4563475" cy="249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1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58213" y="12690525"/>
            <a:ext cx="4293175" cy="2105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77" name="Google Shape;977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6150" y="6082557"/>
            <a:ext cx="5829300" cy="843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83" name="Google Shape;983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0963" y="5831693"/>
            <a:ext cx="6629400" cy="855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89" name="Google Shape;989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6176" y="6082545"/>
            <a:ext cx="6109251" cy="8379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65" name="Google Shape;865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p97"/>
          <p:cNvPicPr preferRelativeResize="0"/>
          <p:nvPr/>
        </p:nvPicPr>
        <p:blipFill rotWithShape="1">
          <a:blip r:embed="rId4">
            <a:alphaModFix/>
          </a:blip>
          <a:srcRect b="0" l="0" r="3948" t="0"/>
          <a:stretch/>
        </p:blipFill>
        <p:spPr>
          <a:xfrm>
            <a:off x="202056" y="4469875"/>
            <a:ext cx="12295898" cy="10840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95" name="Google Shape;995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7922" y="5843510"/>
            <a:ext cx="3891175" cy="833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6925" y="10373563"/>
            <a:ext cx="2073976" cy="207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8" name="Google Shape;998;p1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73471" y="10365124"/>
            <a:ext cx="2073975" cy="2090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03" name="Google Shape;1003;p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3484" y="5933424"/>
            <a:ext cx="6814629" cy="901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09" name="Google Shape;1009;p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5238" y="5611757"/>
            <a:ext cx="4991100" cy="927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15" name="Google Shape;1015;p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3742" y="5813988"/>
            <a:ext cx="12801601" cy="9425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1" name="Google Shape;1021;p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975" y="5633820"/>
            <a:ext cx="12497674" cy="960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7" name="Google Shape;1027;p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p1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373" y="4888377"/>
            <a:ext cx="12496802" cy="11489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of OpenAI's Codex Micro" id="1033" name="Google Shape;1033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463" y="4300572"/>
            <a:ext cx="12408675" cy="11605425"/>
          </a:xfrm>
          <a:prstGeom prst="rect">
            <a:avLst/>
          </a:prstGeom>
          <a:noFill/>
          <a:ln cap="flat" cmpd="sng">
            <a:solidFill>
              <a:srgbClr val="B2B2B2"/>
            </a:solidFill>
            <a:prstDash val="solid"/>
            <a:miter lim="8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38" name="Google Shape;1038;p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5054532"/>
            <a:ext cx="12496804" cy="10117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44" name="Google Shape;1044;p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5" name="Google Shape;1045;p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669" y="7265221"/>
            <a:ext cx="4371788" cy="231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Google Shape;1046;p1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3875" y="9455912"/>
            <a:ext cx="4563475" cy="249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p1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78707" y="11930225"/>
            <a:ext cx="4293175" cy="2105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1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85843" y="9689713"/>
            <a:ext cx="4214600" cy="2024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9" name="Google Shape;1049;p1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95746" y="7312900"/>
            <a:ext cx="4293175" cy="2160436"/>
          </a:xfrm>
          <a:prstGeom prst="rect">
            <a:avLst/>
          </a:prstGeom>
          <a:noFill/>
          <a:ln>
            <a:noFill/>
          </a:ln>
        </p:spPr>
      </p:pic>
      <p:sp>
        <p:nvSpPr>
          <p:cNvPr id="1050" name="Google Shape;1050;p123"/>
          <p:cNvSpPr/>
          <p:nvPr/>
        </p:nvSpPr>
        <p:spPr>
          <a:xfrm>
            <a:off x="494600" y="7251026"/>
            <a:ext cx="11705700" cy="2311200"/>
          </a:xfrm>
          <a:prstGeom prst="roundRect">
            <a:avLst>
              <a:gd fmla="val 16667" name="adj"/>
            </a:avLst>
          </a:prstGeom>
          <a:noFill/>
          <a:ln cap="flat" cmpd="sng" w="114300">
            <a:solidFill>
              <a:srgbClr val="C9DA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051" name="Google Shape;1051;p123"/>
          <p:cNvCxnSpPr/>
          <p:nvPr/>
        </p:nvCxnSpPr>
        <p:spPr>
          <a:xfrm flipH="1">
            <a:off x="5504900" y="5550525"/>
            <a:ext cx="924900" cy="1573200"/>
          </a:xfrm>
          <a:prstGeom prst="straightConnector1">
            <a:avLst/>
          </a:prstGeom>
          <a:noFill/>
          <a:ln cap="flat" cmpd="sng" w="114300">
            <a:solidFill>
              <a:srgbClr val="C9DAF8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52" name="Google Shape;1052;p123"/>
          <p:cNvSpPr txBox="1"/>
          <p:nvPr/>
        </p:nvSpPr>
        <p:spPr>
          <a:xfrm>
            <a:off x="5083391" y="4506350"/>
            <a:ext cx="42147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START HERE</a:t>
            </a:r>
            <a:endParaRPr sz="47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052"/>
        </a:solidFill>
      </p:bgPr>
    </p:bg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7" name="Google Shape;1057;p124" title="MII Mark Blu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856634"/>
            <a:ext cx="12801601" cy="2851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9" name="Google Shape;1059;p1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0850" y="9889928"/>
            <a:ext cx="3780251" cy="500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0" name="Google Shape;1060;p1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19951" y="10650254"/>
            <a:ext cx="381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71" name="Google Shape;871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98"/>
          <p:cNvPicPr preferRelativeResize="0"/>
          <p:nvPr/>
        </p:nvPicPr>
        <p:blipFill rotWithShape="1">
          <a:blip r:embed="rId4">
            <a:alphaModFix/>
          </a:blip>
          <a:srcRect b="5069" l="0" r="0" t="0"/>
          <a:stretch/>
        </p:blipFill>
        <p:spPr>
          <a:xfrm>
            <a:off x="1764075" y="3801600"/>
            <a:ext cx="9273474" cy="1141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Google Shape;1066;p125"/>
          <p:cNvPicPr preferRelativeResize="0"/>
          <p:nvPr/>
        </p:nvPicPr>
        <p:blipFill rotWithShape="1">
          <a:blip r:embed="rId3">
            <a:alphaModFix/>
          </a:blip>
          <a:srcRect b="14156" l="0" r="0" t="0"/>
          <a:stretch/>
        </p:blipFill>
        <p:spPr>
          <a:xfrm>
            <a:off x="471" y="0"/>
            <a:ext cx="12780748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7" name="Google Shape;1067;p125"/>
          <p:cNvSpPr/>
          <p:nvPr/>
        </p:nvSpPr>
        <p:spPr>
          <a:xfrm>
            <a:off x="-10937" y="-5285"/>
            <a:ext cx="12812400" cy="166347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125"/>
          <p:cNvSpPr/>
          <p:nvPr/>
        </p:nvSpPr>
        <p:spPr>
          <a:xfrm>
            <a:off x="914400" y="4953199"/>
            <a:ext cx="533400" cy="57300"/>
          </a:xfrm>
          <a:prstGeom prst="rect">
            <a:avLst/>
          </a:prstGeom>
          <a:solidFill>
            <a:srgbClr val="4F86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125"/>
          <p:cNvSpPr/>
          <p:nvPr/>
        </p:nvSpPr>
        <p:spPr>
          <a:xfrm>
            <a:off x="1638300" y="4784924"/>
            <a:ext cx="56349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CB0F0"/>
              </a:buClr>
              <a:buSzPts val="2250"/>
              <a:buFont typeface="Manrope"/>
              <a:buNone/>
            </a:pPr>
            <a:r>
              <a:rPr b="1" lang="en-US" sz="2250">
                <a:solidFill>
                  <a:srgbClr val="8CB0F0"/>
                </a:solidFill>
                <a:latin typeface="Manrope"/>
                <a:ea typeface="Manrope"/>
                <a:cs typeface="Manrope"/>
                <a:sym typeface="Manrope"/>
              </a:rPr>
              <a:t>MII AUSTRALIA · 2026 COHORT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125"/>
          <p:cNvSpPr/>
          <p:nvPr/>
        </p:nvSpPr>
        <p:spPr>
          <a:xfrm>
            <a:off x="914399" y="9529465"/>
            <a:ext cx="10462500" cy="23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lnSpc>
                <a:spcPct val="102667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Manrope"/>
              <a:buNone/>
            </a:pPr>
            <a:r>
              <a:rPr b="1" lang="en-US" sz="4000">
                <a:solidFill>
                  <a:srgbClr val="FFC000"/>
                </a:solidFill>
                <a:latin typeface="Manrope"/>
                <a:ea typeface="Manrope"/>
                <a:cs typeface="Manrope"/>
                <a:sym typeface="Manrope"/>
              </a:rPr>
              <a:t>The Biggest Shift in The Way We Work</a:t>
            </a:r>
            <a:endParaRPr b="1" sz="40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125"/>
          <p:cNvSpPr/>
          <p:nvPr/>
        </p:nvSpPr>
        <p:spPr>
          <a:xfrm>
            <a:off x="914400" y="149542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2" name="Google Shape;1072;p125"/>
          <p:cNvSpPr txBox="1"/>
          <p:nvPr/>
        </p:nvSpPr>
        <p:spPr>
          <a:xfrm>
            <a:off x="1325880" y="5669280"/>
            <a:ext cx="10972800" cy="27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b="1" sz="9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AGENTS</a:t>
            </a:r>
            <a:endParaRPr b="1" sz="9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73" name="Google Shape;1073;p125"/>
          <p:cNvSpPr txBox="1"/>
          <p:nvPr/>
        </p:nvSpPr>
        <p:spPr>
          <a:xfrm>
            <a:off x="1325880" y="14584680"/>
            <a:ext cx="8229600" cy="2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75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N</a:t>
            </a:r>
            <a:r>
              <a:rPr b="1" lang="en-US" sz="1875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ATCHI LAZARUS</a:t>
            </a:r>
            <a:r>
              <a:rPr b="1" i="0" lang="en-US" sz="1875">
                <a:solidFill>
                  <a:srgbClr val="7E8FB3"/>
                </a:solidFill>
                <a:latin typeface="Manrope"/>
                <a:ea typeface="Manrope"/>
                <a:cs typeface="Manrope"/>
                <a:sym typeface="Manrope"/>
              </a:rPr>
              <a:t>   ·    MEDIA IMPACT INTERNATIONAL</a:t>
            </a:r>
            <a:endParaRPr/>
          </a:p>
        </p:txBody>
      </p:sp>
      <p:pic>
        <p:nvPicPr>
          <p:cNvPr descr="preencoded.png" id="1074" name="Google Shape;1074;p1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0" name="Google Shape;1080;p126"/>
          <p:cNvPicPr preferRelativeResize="0"/>
          <p:nvPr/>
        </p:nvPicPr>
        <p:blipFill rotWithShape="1">
          <a:blip r:embed="rId3">
            <a:alphaModFix/>
          </a:blip>
          <a:srcRect b="14156" l="0" r="0" t="0"/>
          <a:stretch/>
        </p:blipFill>
        <p:spPr>
          <a:xfrm>
            <a:off x="471" y="0"/>
            <a:ext cx="12780748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1" name="Google Shape;1081;p126"/>
          <p:cNvSpPr/>
          <p:nvPr/>
        </p:nvSpPr>
        <p:spPr>
          <a:xfrm>
            <a:off x="-10937" y="-5285"/>
            <a:ext cx="12812400" cy="166347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126"/>
          <p:cNvSpPr/>
          <p:nvPr/>
        </p:nvSpPr>
        <p:spPr>
          <a:xfrm>
            <a:off x="914400" y="4953199"/>
            <a:ext cx="533400" cy="57300"/>
          </a:xfrm>
          <a:prstGeom prst="rect">
            <a:avLst/>
          </a:prstGeom>
          <a:solidFill>
            <a:srgbClr val="4F86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126"/>
          <p:cNvSpPr/>
          <p:nvPr/>
        </p:nvSpPr>
        <p:spPr>
          <a:xfrm>
            <a:off x="1638300" y="4784924"/>
            <a:ext cx="56349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CB0F0"/>
              </a:buClr>
              <a:buSzPts val="2250"/>
              <a:buFont typeface="Manrope"/>
              <a:buNone/>
            </a:pPr>
            <a:r>
              <a:rPr b="1" lang="en-US" sz="2250">
                <a:solidFill>
                  <a:srgbClr val="8CB0F0"/>
                </a:solidFill>
                <a:latin typeface="Manrope"/>
                <a:ea typeface="Manrope"/>
                <a:cs typeface="Manrope"/>
                <a:sym typeface="Manrope"/>
              </a:rPr>
              <a:t>MII AUSTRALIA · 2026 COHORT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126"/>
          <p:cNvSpPr/>
          <p:nvPr/>
        </p:nvSpPr>
        <p:spPr>
          <a:xfrm>
            <a:off x="1325874" y="11545590"/>
            <a:ext cx="10462500" cy="23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lnSpc>
                <a:spcPct val="102667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Manrope"/>
              <a:buNone/>
            </a:pPr>
            <a:r>
              <a:rPr b="1" lang="en-US" sz="4000">
                <a:solidFill>
                  <a:srgbClr val="FFC000"/>
                </a:solidFill>
                <a:latin typeface="Manrope"/>
                <a:ea typeface="Manrope"/>
                <a:cs typeface="Manrope"/>
                <a:sym typeface="Manrope"/>
              </a:rPr>
              <a:t>The Biggest Shift in The Way We Work</a:t>
            </a:r>
            <a:endParaRPr b="1" sz="40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126"/>
          <p:cNvSpPr/>
          <p:nvPr/>
        </p:nvSpPr>
        <p:spPr>
          <a:xfrm>
            <a:off x="914400" y="149542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126"/>
          <p:cNvSpPr txBox="1"/>
          <p:nvPr/>
        </p:nvSpPr>
        <p:spPr>
          <a:xfrm>
            <a:off x="1325880" y="5669280"/>
            <a:ext cx="109728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QUESTIONS?</a:t>
            </a:r>
            <a:endParaRPr b="1" sz="9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AI </a:t>
            </a:r>
            <a:endParaRPr b="1" sz="9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AGENTS</a:t>
            </a:r>
            <a:endParaRPr b="1" sz="90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87" name="Google Shape;1087;p126"/>
          <p:cNvSpPr txBox="1"/>
          <p:nvPr/>
        </p:nvSpPr>
        <p:spPr>
          <a:xfrm>
            <a:off x="1325880" y="14584680"/>
            <a:ext cx="8229600" cy="2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75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N</a:t>
            </a:r>
            <a:r>
              <a:rPr b="1" lang="en-US" sz="1875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ATCHI LAZARUS</a:t>
            </a:r>
            <a:r>
              <a:rPr b="1" i="0" lang="en-US" sz="1875">
                <a:solidFill>
                  <a:srgbClr val="7E8FB3"/>
                </a:solidFill>
                <a:latin typeface="Manrope"/>
                <a:ea typeface="Manrope"/>
                <a:cs typeface="Manrope"/>
                <a:sym typeface="Manrope"/>
              </a:rPr>
              <a:t>   ·    MEDIA IMPACT INTERNATIONAL</a:t>
            </a:r>
            <a:endParaRPr/>
          </a:p>
        </p:txBody>
      </p:sp>
      <p:pic>
        <p:nvPicPr>
          <p:cNvPr descr="preencoded.png" id="1088" name="Google Shape;1088;p1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78" name="Google Shape;878;p99"/>
          <p:cNvPicPr preferRelativeResize="0"/>
          <p:nvPr/>
        </p:nvPicPr>
        <p:blipFill rotWithShape="1">
          <a:blip r:embed="rId3">
            <a:alphaModFix/>
          </a:blip>
          <a:srcRect b="0" l="21308" r="21303" t="0"/>
          <a:stretch/>
        </p:blipFill>
        <p:spPr>
          <a:xfrm>
            <a:off x="-1" y="0"/>
            <a:ext cx="12801602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p99"/>
          <p:cNvSpPr/>
          <p:nvPr/>
        </p:nvSpPr>
        <p:spPr>
          <a:xfrm>
            <a:off x="-20380" y="0"/>
            <a:ext cx="12801600" cy="164592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80" name="Google Shape;880;p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p99"/>
          <p:cNvSpPr/>
          <p:nvPr/>
        </p:nvSpPr>
        <p:spPr>
          <a:xfrm>
            <a:off x="749838" y="7730232"/>
            <a:ext cx="113019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AGENTIC</a:t>
            </a:r>
            <a:endParaRPr b="1" i="1" sz="10400">
              <a:solidFill>
                <a:srgbClr val="4F86E9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b="1" sz="104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99"/>
          <p:cNvSpPr/>
          <p:nvPr/>
        </p:nvSpPr>
        <p:spPr>
          <a:xfrm>
            <a:off x="914400" y="149542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052"/>
        </a:solidFill>
      </p:bgPr>
    </p:bg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00"/>
          <p:cNvSpPr/>
          <p:nvPr/>
        </p:nvSpPr>
        <p:spPr>
          <a:xfrm>
            <a:off x="774417" y="522099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88" name="Google Shape;888;p100"/>
          <p:cNvSpPr/>
          <p:nvPr/>
        </p:nvSpPr>
        <p:spPr>
          <a:xfrm>
            <a:off x="2186692" y="8689294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89" name="Google Shape;889;p100"/>
          <p:cNvSpPr/>
          <p:nvPr/>
        </p:nvSpPr>
        <p:spPr>
          <a:xfrm>
            <a:off x="3593692" y="1213747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0" name="Google Shape;890;p100"/>
          <p:cNvSpPr txBox="1"/>
          <p:nvPr>
            <p:ph idx="3" type="subTitle"/>
          </p:nvPr>
        </p:nvSpPr>
        <p:spPr>
          <a:xfrm>
            <a:off x="779702" y="522099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I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91" name="Google Shape;891;p100"/>
          <p:cNvSpPr txBox="1"/>
          <p:nvPr>
            <p:ph idx="1" type="subTitle"/>
          </p:nvPr>
        </p:nvSpPr>
        <p:spPr>
          <a:xfrm>
            <a:off x="2186702" y="867648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</a:t>
            </a:r>
            <a:endParaRPr/>
          </a:p>
        </p:txBody>
      </p:sp>
      <p:sp>
        <p:nvSpPr>
          <p:cNvPr id="892" name="Google Shape;892;p100"/>
          <p:cNvSpPr txBox="1"/>
          <p:nvPr>
            <p:ph idx="2" type="subTitle"/>
          </p:nvPr>
        </p:nvSpPr>
        <p:spPr>
          <a:xfrm>
            <a:off x="3593702" y="1213747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93" name="Google Shape;893;p100"/>
          <p:cNvSpPr txBox="1"/>
          <p:nvPr>
            <p:ph idx="9" type="subTitle"/>
          </p:nvPr>
        </p:nvSpPr>
        <p:spPr>
          <a:xfrm>
            <a:off x="4060777" y="8676477"/>
            <a:ext cx="76389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9DAF8"/>
                </a:solidFill>
              </a:rPr>
              <a:t>TIME</a:t>
            </a:r>
            <a:endParaRPr>
              <a:solidFill>
                <a:srgbClr val="C9DAF8"/>
              </a:solidFill>
            </a:endParaRPr>
          </a:p>
        </p:txBody>
      </p:sp>
      <p:sp>
        <p:nvSpPr>
          <p:cNvPr id="894" name="Google Shape;894;p100"/>
          <p:cNvSpPr txBox="1"/>
          <p:nvPr>
            <p:ph idx="13" type="subTitle"/>
          </p:nvPr>
        </p:nvSpPr>
        <p:spPr>
          <a:xfrm>
            <a:off x="2551907" y="5212639"/>
            <a:ext cx="86106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RESOURCES</a:t>
            </a:r>
            <a:endParaRPr/>
          </a:p>
        </p:txBody>
      </p:sp>
      <p:sp>
        <p:nvSpPr>
          <p:cNvPr id="895" name="Google Shape;895;p100"/>
          <p:cNvSpPr txBox="1"/>
          <p:nvPr>
            <p:ph idx="14" type="subTitle"/>
          </p:nvPr>
        </p:nvSpPr>
        <p:spPr>
          <a:xfrm>
            <a:off x="5436532" y="12137475"/>
            <a:ext cx="68064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SKILLS</a:t>
            </a:r>
            <a:endParaRPr/>
          </a:p>
        </p:txBody>
      </p:sp>
      <p:pic>
        <p:nvPicPr>
          <p:cNvPr descr="preencoded.png" id="896" name="Google Shape;896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02" name="Google Shape;902;p101"/>
          <p:cNvPicPr preferRelativeResize="0"/>
          <p:nvPr/>
        </p:nvPicPr>
        <p:blipFill rotWithShape="1">
          <a:blip r:embed="rId3">
            <a:alphaModFix/>
          </a:blip>
          <a:srcRect b="0" l="21308" r="21303" t="0"/>
          <a:stretch/>
        </p:blipFill>
        <p:spPr>
          <a:xfrm>
            <a:off x="-1" y="0"/>
            <a:ext cx="12801602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03" name="Google Shape;903;p101"/>
          <p:cNvSpPr/>
          <p:nvPr/>
        </p:nvSpPr>
        <p:spPr>
          <a:xfrm>
            <a:off x="-20380" y="0"/>
            <a:ext cx="12801600" cy="164592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04" name="Google Shape;904;p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101"/>
          <p:cNvSpPr/>
          <p:nvPr/>
        </p:nvSpPr>
        <p:spPr>
          <a:xfrm>
            <a:off x="749838" y="7730232"/>
            <a:ext cx="113019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AI</a:t>
            </a:r>
            <a:endParaRPr b="1" i="1" sz="10400">
              <a:solidFill>
                <a:srgbClr val="4F86E9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AGENTS</a:t>
            </a:r>
            <a:endParaRPr b="1" sz="104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01"/>
          <p:cNvSpPr/>
          <p:nvPr/>
        </p:nvSpPr>
        <p:spPr>
          <a:xfrm>
            <a:off x="914400" y="149542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11" name="Google Shape;911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2" name="Google Shape;912;p102"/>
          <p:cNvPicPr preferRelativeResize="0"/>
          <p:nvPr/>
        </p:nvPicPr>
        <p:blipFill rotWithShape="1">
          <a:blip r:embed="rId4">
            <a:alphaModFix/>
          </a:blip>
          <a:srcRect b="0" l="9249" r="10469" t="0"/>
          <a:stretch/>
        </p:blipFill>
        <p:spPr>
          <a:xfrm>
            <a:off x="0" y="6842875"/>
            <a:ext cx="12801597" cy="791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17" name="Google Shape;917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03"/>
          <p:cNvPicPr preferRelativeResize="0"/>
          <p:nvPr/>
        </p:nvPicPr>
        <p:blipFill rotWithShape="1">
          <a:blip r:embed="rId4">
            <a:alphaModFix/>
          </a:blip>
          <a:srcRect b="0" l="2290" r="2281" t="0"/>
          <a:stretch/>
        </p:blipFill>
        <p:spPr>
          <a:xfrm>
            <a:off x="0" y="7672100"/>
            <a:ext cx="12801599" cy="747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23" name="Google Shape;923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104"/>
          <p:cNvPicPr preferRelativeResize="0"/>
          <p:nvPr/>
        </p:nvPicPr>
        <p:blipFill rotWithShape="1">
          <a:blip r:embed="rId4">
            <a:alphaModFix/>
          </a:blip>
          <a:srcRect b="0" l="5990" r="5655" t="0"/>
          <a:stretch/>
        </p:blipFill>
        <p:spPr>
          <a:xfrm>
            <a:off x="0" y="7297175"/>
            <a:ext cx="12801597" cy="819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rand Style Guides">
  <a:themeElements>
    <a:clrScheme name="Simple Light">
      <a:dk1>
        <a:srgbClr val="000000"/>
      </a:dk1>
      <a:lt1>
        <a:srgbClr val="FFFFFF"/>
      </a:lt1>
      <a:dk2>
        <a:srgbClr val="B8B8B8"/>
      </a:dk2>
      <a:lt2>
        <a:srgbClr val="646464"/>
      </a:lt2>
      <a:accent1>
        <a:srgbClr val="299B5B"/>
      </a:accent1>
      <a:accent2>
        <a:srgbClr val="F3ECE9"/>
      </a:accent2>
      <a:accent3>
        <a:srgbClr val="01B6E1"/>
      </a:accent3>
      <a:accent4>
        <a:srgbClr val="F6F6F6"/>
      </a:accent4>
      <a:accent5>
        <a:srgbClr val="FFCA08"/>
      </a:accent5>
      <a:accent6>
        <a:srgbClr val="BF003D"/>
      </a:accent6>
      <a:hlink>
        <a:srgbClr val="6287C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roject timeline/workflow presentation | Style 2 | Subway">
  <a:themeElements>
    <a:clrScheme name="Simple Light">
      <a:dk1>
        <a:srgbClr val="FAFAFA"/>
      </a:dk1>
      <a:lt1>
        <a:srgbClr val="000000"/>
      </a:lt1>
      <a:dk2>
        <a:srgbClr val="F0EEE2"/>
      </a:dk2>
      <a:lt2>
        <a:srgbClr val="B7B7B7"/>
      </a:lt2>
      <a:accent1>
        <a:srgbClr val="FFDD04"/>
      </a:accent1>
      <a:accent2>
        <a:srgbClr val="FFEE9B"/>
      </a:accent2>
      <a:accent3>
        <a:srgbClr val="2443FF"/>
      </a:accent3>
      <a:accent4>
        <a:srgbClr val="92A1FF"/>
      </a:accent4>
      <a:accent5>
        <a:srgbClr val="F8992B"/>
      </a:accent5>
      <a:accent6>
        <a:srgbClr val="FDCC9C"/>
      </a:accent6>
      <a:hlink>
        <a:srgbClr val="FF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