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16459200" cx="128016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84">
          <p15:clr>
            <a:srgbClr val="747775"/>
          </p15:clr>
        </p15:guide>
        <p15:guide id="2" pos="4032">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84" orient="horz"/>
        <p:guide pos="403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095821" y="685800"/>
            <a:ext cx="2667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f93862bb38_1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 name="Google Shape;52;g3f93862bb38_1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Reaching People — Distribution &amp; Growth. This is about how you actually get in front of people and grow: the organic game and the paid game, and how to do both on purpose.</a:t>
            </a:r>
            <a:endParaRPr/>
          </a:p>
        </p:txBody>
      </p:sp>
      <p:sp>
        <p:nvSpPr>
          <p:cNvPr id="53" name="Google Shape;53;g3f93862bb38_1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f93862bb38_1_14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4" name="Google Shape;194;g3f93862bb38_1_14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Plan your content out in advance so you're never scrambling. Then produce fast — Claude.ai/design and Canva let you go from idea to finished post in minutes instead of days.</a:t>
            </a:r>
            <a:endParaRPr/>
          </a:p>
        </p:txBody>
      </p:sp>
      <p:sp>
        <p:nvSpPr>
          <p:cNvPr id="195" name="Google Shape;195;g3f93862bb38_1_14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f93862bb38_1_15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7" name="Google Shape;207;g3f93862bb38_1_15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Two levers most people ignore: format and timing. Pick the format each platform actually rewards right now, and post when your specific audience is watching. Consistency matters more than nailing one perfect time.</a:t>
            </a:r>
            <a:endParaRPr/>
          </a:p>
        </p:txBody>
      </p:sp>
      <p:sp>
        <p:nvSpPr>
          <p:cNvPr id="208" name="Google Shape;208;g3f93862bb38_1_15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93862bb38_1_18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6" name="Google Shape;236;g3f93862bb38_1_18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When something pops, ride it — make more of what's working while it's hot, and pivot onto trending moments fast. I'll show examples of moments where we popped. Attention is a wave; you catch it or you miss it.</a:t>
            </a:r>
            <a:endParaRPr/>
          </a:p>
        </p:txBody>
      </p:sp>
      <p:sp>
        <p:nvSpPr>
          <p:cNvPr id="237" name="Google Shape;237;g3f93862bb38_1_18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f93862bb38_1_19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9" name="Google Shape;249;g3f93862bb38_1_19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I did a 30-day video posting experiment — a video every day for a month — to learn by doing instead of theorizing. The real discipline is the monthly evaluation: look at what's working, double down on it, and cut what isn't.</a:t>
            </a:r>
            <a:endParaRPr/>
          </a:p>
        </p:txBody>
      </p:sp>
      <p:sp>
        <p:nvSpPr>
          <p:cNvPr id="250" name="Google Shape;250;g3f93862bb38_1_19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f94c7ba859_0_3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2" name="Google Shape;262;g3f94c7ba859_0_3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I did a 30-day video posting experiment — a video every day for a month — to learn by doing instead of theorizing. The real discipline is the monthly evaluation: look at what's working, double down on it, and cut what isn't.</a:t>
            </a:r>
            <a:endParaRPr/>
          </a:p>
        </p:txBody>
      </p:sp>
      <p:sp>
        <p:nvSpPr>
          <p:cNvPr id="263" name="Google Shape;263;g3f94c7ba859_0_3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f94f931e90_0_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3" name="Google Shape;273;g3f94f931e90_0_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I did a 30-day video posting experiment — a video every day for a month — to learn by doing instead of theorizing. The real discipline is the monthly evaluation: look at what's working, double down on it, and cut what isn't.</a:t>
            </a:r>
            <a:endParaRPr/>
          </a:p>
        </p:txBody>
      </p:sp>
      <p:sp>
        <p:nvSpPr>
          <p:cNvPr id="274" name="Google Shape;274;g3f94f931e90_0_1: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f93862bb38_1_20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5" name="Google Shape;285;g3f93862bb38_1_20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Section two: the paid plan — buying attention.</a:t>
            </a:r>
            <a:endParaRPr/>
          </a:p>
        </p:txBody>
      </p:sp>
      <p:sp>
        <p:nvSpPr>
          <p:cNvPr id="286" name="Google Shape;286;g3f93862bb38_1_20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f93862bb38_1_2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9" name="Google Shape;299;g3f93862bb38_1_2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First rule of paid: the platforms will spend your money fast. So connect every dollar to a real organizational objective before you launch. Spend like it's coming out of your own pocket.</a:t>
            </a:r>
            <a:endParaRPr/>
          </a:p>
        </p:txBody>
      </p:sp>
      <p:sp>
        <p:nvSpPr>
          <p:cNvPr id="300" name="Google Shape;300;g3f93862bb38_1_219: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f94c7ba859_0_4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1" name="Google Shape;311;g3f94c7ba859_0_4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First rule of paid: the platforms will spend your money fast. So connect every dollar to a real organizational objective before you launch. Spend like it's coming out of your own pocket.</a:t>
            </a:r>
            <a:endParaRPr/>
          </a:p>
        </p:txBody>
      </p:sp>
      <p:sp>
        <p:nvSpPr>
          <p:cNvPr id="312" name="Google Shape;312;g3f94c7ba859_0_4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f93862bb38_1_23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22" name="Google Shape;322;g3f93862bb38_1_23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There are basically five kinds of ads you'll run: search/discover, views, traffic, follows-likes-and-subscribers, and messages. Each one is optimizing for something different.</a:t>
            </a:r>
            <a:endParaRPr/>
          </a:p>
        </p:txBody>
      </p:sp>
      <p:sp>
        <p:nvSpPr>
          <p:cNvPr id="323" name="Google Shape;323;g3f93862bb38_1_23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3f93862bb38_1_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 name="Google Shape;66;g3f93862bb38_1_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Stop the scroll — that's the goal. Start by paying attention to what grabs you as you scroll. What made you stop? Reverse-engineer it and learn to do it on purpose.</a:t>
            </a:r>
            <a:endParaRPr/>
          </a:p>
        </p:txBody>
      </p:sp>
      <p:sp>
        <p:nvSpPr>
          <p:cNvPr id="67" name="Google Shape;67;g3f93862bb38_1_1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3f93862bb38_1_25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3" name="Google Shape;343;g3f93862bb38_1_25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Here's what each ad type is really buying you: views and search buy reach; follows and likes buy clout; traffic buys clicks; messages buy conversations. Pick based on what you actually need right now.</a:t>
            </a:r>
            <a:endParaRPr/>
          </a:p>
        </p:txBody>
      </p:sp>
      <p:sp>
        <p:nvSpPr>
          <p:cNvPr id="344" name="Google Shape;344;g3f93862bb38_1_25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f93862bb38_1_27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0" name="Google Shape;370;g3f93862bb38_1_27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Before you build an ad, answer one question: what are you trying to do? Pick the objective first and the ad type follows. One clear goal per campaign — don't chase reach, clicks, and conversations all at once.</a:t>
            </a:r>
            <a:endParaRPr/>
          </a:p>
        </p:txBody>
      </p:sp>
      <p:sp>
        <p:nvSpPr>
          <p:cNvPr id="371" name="Google Shape;371;g3f93862bb38_1_27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f93862bb38_1_28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2" name="Google Shape;382;g3f93862bb38_1_28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On allocation: slow-drip spend up front while you learn, then turn it up on the winners. Keep the majority of budget on your core objective, and reserve a small slice to keep testing new angles.</a:t>
            </a:r>
            <a:endParaRPr/>
          </a:p>
        </p:txBody>
      </p:sp>
      <p:sp>
        <p:nvSpPr>
          <p:cNvPr id="383" name="Google Shape;383;g3f93862bb38_1_287: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f93862bb38_1_29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4" name="Google Shape;394;g3f93862bb38_1_29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One of my favorite plays: the Messenger-type ad, which starts an actual conversation instead of just a click. Use AI to write the opener, personalize responses, and reply instantly at scale. Let's walk through building one and look at real examples of ads that worked.</a:t>
            </a:r>
            <a:endParaRPr/>
          </a:p>
        </p:txBody>
      </p:sp>
      <p:sp>
        <p:nvSpPr>
          <p:cNvPr id="395" name="Google Shape;395;g3f93862bb38_1_29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f93862bb38_1_3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7" name="Google Shape;407;g3f93862bb38_1_3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Bringing it home: stop the scroll, know your person, earn attention organically and buy it wisely — and spend like it's your own dollars. Reach the right people, on purpose. Thank you.</a:t>
            </a:r>
            <a:endParaRPr/>
          </a:p>
        </p:txBody>
      </p:sp>
      <p:sp>
        <p:nvSpPr>
          <p:cNvPr id="408" name="Google Shape;408;g3f93862bb38_1_31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f93862bb38_1_5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0" name="Google Shape;80;g3f93862bb38_1_5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Everything runs through the filter of your persona. Know who they are before you make a single piece of content or spend a dollar. AI is great for researching a persona quickly — demographics, language, the platforms and creators they follow.</a:t>
            </a:r>
            <a:endParaRPr/>
          </a:p>
        </p:txBody>
      </p:sp>
      <p:sp>
        <p:nvSpPr>
          <p:cNvPr id="81" name="Google Shape;81;g3f93862bb38_1_5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94c7ba859_0_5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3" name="Google Shape;93;g3f94c7ba859_0_5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Everything runs through the filter of your persona. Know who they are before you make a single piece of content or spend a dollar. AI is great for researching a persona quickly — demographics, language, the platforms and creators they follow.</a:t>
            </a:r>
            <a:endParaRPr/>
          </a:p>
        </p:txBody>
      </p:sp>
      <p:sp>
        <p:nvSpPr>
          <p:cNvPr id="94" name="Google Shape;94;g3f94c7ba859_0_5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f94c7ba859_0_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4" name="Google Shape;104;g3f94c7ba859_0_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Two plans for one audience. Organic earns attention slowly through trust and consistency. Paid buys attention fast, but it spends your money quickly. They're different games — build a plan for each.</a:t>
            </a:r>
            <a:endParaRPr/>
          </a:p>
        </p:txBody>
      </p:sp>
      <p:sp>
        <p:nvSpPr>
          <p:cNvPr id="105" name="Google Shape;105;g3f94c7ba859_0_0: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f93862bb38_1_6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6" name="Google Shape;116;g3f93862bb38_1_6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Two plans for one audience. Organic earns attention slowly through trust and consistency. Paid buys attention fast, but it spends your money quickly. They're different games — build a plan for each.</a:t>
            </a:r>
            <a:endParaRPr/>
          </a:p>
        </p:txBody>
      </p:sp>
      <p:sp>
        <p:nvSpPr>
          <p:cNvPr id="117" name="Google Shape;117;g3f93862bb38_1_65: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f93862bb38_1_9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5" name="Google Shape;145;g3f93862bb38_1_9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Section one: the organic plan — earning attention.</a:t>
            </a:r>
            <a:endParaRPr/>
          </a:p>
        </p:txBody>
      </p:sp>
      <p:sp>
        <p:nvSpPr>
          <p:cNvPr id="146" name="Google Shape;146;g3f93862bb38_1_93: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f93862bb38_1_10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9" name="Google Shape;159;g3f93862bb38_1_10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The organic reality: there are fewer platforms worth your time, and the organic reach is thinner. Don't spread thin. Pick the one platform you can actually win on, and go deep before you go wide.</a:t>
            </a:r>
            <a:endParaRPr/>
          </a:p>
        </p:txBody>
      </p:sp>
      <p:sp>
        <p:nvSpPr>
          <p:cNvPr id="160" name="Google Shape;160;g3f93862bb38_1_106: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f93862bb38_1_1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1" name="Google Shape;171;g3f93862bb38_1_1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100"/>
              <a:buNone/>
            </a:pPr>
            <a:r>
              <a:rPr lang="en"/>
              <a:t>When you create content, keep a balanced diet across four types: Inspiration (move them), Information (teach them), Connection and conversations (talk with them), and Celebration (honor them and show wins). If you only do one, you plateau.</a:t>
            </a:r>
            <a:endParaRPr/>
          </a:p>
        </p:txBody>
      </p:sp>
      <p:sp>
        <p:nvSpPr>
          <p:cNvPr id="172" name="Google Shape;172;g3f93862bb38_1_118:notes"/>
          <p:cNvSpPr txBox="1"/>
          <p:nvPr>
            <p:ph idx="12" type="sldNum"/>
          </p:nvPr>
        </p:nvSpPr>
        <p:spPr>
          <a:xfrm>
            <a:off x="0" y="0"/>
            <a:ext cx="3000000" cy="30000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436392" y="2382640"/>
            <a:ext cx="11928900" cy="6568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10400"/>
              <a:buNone/>
              <a:defRPr sz="10400"/>
            </a:lvl1pPr>
            <a:lvl2pPr lvl="1" algn="ctr">
              <a:spcBef>
                <a:spcPts val="0"/>
              </a:spcBef>
              <a:spcAft>
                <a:spcPts val="0"/>
              </a:spcAft>
              <a:buSzPts val="10400"/>
              <a:buNone/>
              <a:defRPr sz="10400"/>
            </a:lvl2pPr>
            <a:lvl3pPr lvl="2" algn="ctr">
              <a:spcBef>
                <a:spcPts val="0"/>
              </a:spcBef>
              <a:spcAft>
                <a:spcPts val="0"/>
              </a:spcAft>
              <a:buSzPts val="10400"/>
              <a:buNone/>
              <a:defRPr sz="10400"/>
            </a:lvl3pPr>
            <a:lvl4pPr lvl="3" algn="ctr">
              <a:spcBef>
                <a:spcPts val="0"/>
              </a:spcBef>
              <a:spcAft>
                <a:spcPts val="0"/>
              </a:spcAft>
              <a:buSzPts val="10400"/>
              <a:buNone/>
              <a:defRPr sz="10400"/>
            </a:lvl4pPr>
            <a:lvl5pPr lvl="4" algn="ctr">
              <a:spcBef>
                <a:spcPts val="0"/>
              </a:spcBef>
              <a:spcAft>
                <a:spcPts val="0"/>
              </a:spcAft>
              <a:buSzPts val="10400"/>
              <a:buNone/>
              <a:defRPr sz="10400"/>
            </a:lvl5pPr>
            <a:lvl6pPr lvl="5" algn="ctr">
              <a:spcBef>
                <a:spcPts val="0"/>
              </a:spcBef>
              <a:spcAft>
                <a:spcPts val="0"/>
              </a:spcAft>
              <a:buSzPts val="10400"/>
              <a:buNone/>
              <a:defRPr sz="10400"/>
            </a:lvl6pPr>
            <a:lvl7pPr lvl="6" algn="ctr">
              <a:spcBef>
                <a:spcPts val="0"/>
              </a:spcBef>
              <a:spcAft>
                <a:spcPts val="0"/>
              </a:spcAft>
              <a:buSzPts val="10400"/>
              <a:buNone/>
              <a:defRPr sz="10400"/>
            </a:lvl7pPr>
            <a:lvl8pPr lvl="7" algn="ctr">
              <a:spcBef>
                <a:spcPts val="0"/>
              </a:spcBef>
              <a:spcAft>
                <a:spcPts val="0"/>
              </a:spcAft>
              <a:buSzPts val="10400"/>
              <a:buNone/>
              <a:defRPr sz="10400"/>
            </a:lvl8pPr>
            <a:lvl9pPr lvl="8" algn="ctr">
              <a:spcBef>
                <a:spcPts val="0"/>
              </a:spcBef>
              <a:spcAft>
                <a:spcPts val="0"/>
              </a:spcAft>
              <a:buSzPts val="10400"/>
              <a:buNone/>
              <a:defRPr sz="10400"/>
            </a:lvl9pPr>
          </a:lstStyle>
          <a:p/>
        </p:txBody>
      </p:sp>
      <p:sp>
        <p:nvSpPr>
          <p:cNvPr id="11" name="Google Shape;11;p2"/>
          <p:cNvSpPr txBox="1"/>
          <p:nvPr>
            <p:ph idx="1" type="subTitle"/>
          </p:nvPr>
        </p:nvSpPr>
        <p:spPr>
          <a:xfrm>
            <a:off x="436380" y="9069200"/>
            <a:ext cx="11928900" cy="2536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p:txBody>
      </p:sp>
      <p:sp>
        <p:nvSpPr>
          <p:cNvPr id="12" name="Google Shape;12;p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436380" y="3539600"/>
            <a:ext cx="11928900" cy="62832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24000"/>
              <a:buNone/>
              <a:defRPr sz="24000"/>
            </a:lvl1pPr>
            <a:lvl2pPr lvl="1" algn="ctr">
              <a:spcBef>
                <a:spcPts val="0"/>
              </a:spcBef>
              <a:spcAft>
                <a:spcPts val="0"/>
              </a:spcAft>
              <a:buSzPts val="24000"/>
              <a:buNone/>
              <a:defRPr sz="24000"/>
            </a:lvl2pPr>
            <a:lvl3pPr lvl="2" algn="ctr">
              <a:spcBef>
                <a:spcPts val="0"/>
              </a:spcBef>
              <a:spcAft>
                <a:spcPts val="0"/>
              </a:spcAft>
              <a:buSzPts val="24000"/>
              <a:buNone/>
              <a:defRPr sz="24000"/>
            </a:lvl3pPr>
            <a:lvl4pPr lvl="3" algn="ctr">
              <a:spcBef>
                <a:spcPts val="0"/>
              </a:spcBef>
              <a:spcAft>
                <a:spcPts val="0"/>
              </a:spcAft>
              <a:buSzPts val="24000"/>
              <a:buNone/>
              <a:defRPr sz="24000"/>
            </a:lvl4pPr>
            <a:lvl5pPr lvl="4" algn="ctr">
              <a:spcBef>
                <a:spcPts val="0"/>
              </a:spcBef>
              <a:spcAft>
                <a:spcPts val="0"/>
              </a:spcAft>
              <a:buSzPts val="24000"/>
              <a:buNone/>
              <a:defRPr sz="24000"/>
            </a:lvl5pPr>
            <a:lvl6pPr lvl="5" algn="ctr">
              <a:spcBef>
                <a:spcPts val="0"/>
              </a:spcBef>
              <a:spcAft>
                <a:spcPts val="0"/>
              </a:spcAft>
              <a:buSzPts val="24000"/>
              <a:buNone/>
              <a:defRPr sz="24000"/>
            </a:lvl6pPr>
            <a:lvl7pPr lvl="6" algn="ctr">
              <a:spcBef>
                <a:spcPts val="0"/>
              </a:spcBef>
              <a:spcAft>
                <a:spcPts val="0"/>
              </a:spcAft>
              <a:buSzPts val="24000"/>
              <a:buNone/>
              <a:defRPr sz="24000"/>
            </a:lvl7pPr>
            <a:lvl8pPr lvl="7" algn="ctr">
              <a:spcBef>
                <a:spcPts val="0"/>
              </a:spcBef>
              <a:spcAft>
                <a:spcPts val="0"/>
              </a:spcAft>
              <a:buSzPts val="24000"/>
              <a:buNone/>
              <a:defRPr sz="24000"/>
            </a:lvl8pPr>
            <a:lvl9pPr lvl="8" algn="ctr">
              <a:spcBef>
                <a:spcPts val="0"/>
              </a:spcBef>
              <a:spcAft>
                <a:spcPts val="0"/>
              </a:spcAft>
              <a:buSzPts val="24000"/>
              <a:buNone/>
              <a:defRPr sz="24000"/>
            </a:lvl9pPr>
          </a:lstStyle>
          <a:p>
            <a:r>
              <a:t>xx%</a:t>
            </a:r>
          </a:p>
        </p:txBody>
      </p:sp>
      <p:sp>
        <p:nvSpPr>
          <p:cNvPr id="46" name="Google Shape;46;p11"/>
          <p:cNvSpPr txBox="1"/>
          <p:nvPr>
            <p:ph idx="1" type="body"/>
          </p:nvPr>
        </p:nvSpPr>
        <p:spPr>
          <a:xfrm>
            <a:off x="436380" y="10087120"/>
            <a:ext cx="11928900" cy="4162500"/>
          </a:xfrm>
          <a:prstGeom prst="rect">
            <a:avLst/>
          </a:prstGeom>
        </p:spPr>
        <p:txBody>
          <a:bodyPr anchorCtr="0" anchor="t" bIns="182850" lIns="182850" spcFirstLastPara="1" rIns="182850" wrap="square" tIns="182850">
            <a:normAutofit/>
          </a:bodyPr>
          <a:lstStyle>
            <a:lvl1pPr indent="-457200" lvl="0" marL="457200" algn="ctr">
              <a:spcBef>
                <a:spcPts val="0"/>
              </a:spcBef>
              <a:spcAft>
                <a:spcPts val="0"/>
              </a:spcAft>
              <a:buSzPts val="3600"/>
              <a:buChar char="●"/>
              <a:defRPr sz="3600"/>
            </a:lvl1pPr>
            <a:lvl2pPr indent="-406400" lvl="1" marL="914400" algn="ctr">
              <a:spcBef>
                <a:spcPts val="0"/>
              </a:spcBef>
              <a:spcAft>
                <a:spcPts val="0"/>
              </a:spcAft>
              <a:buSzPts val="2800"/>
              <a:buChar char="○"/>
              <a:defRPr sz="2800"/>
            </a:lvl2pPr>
            <a:lvl3pPr indent="-406400" lvl="2" marL="1371600" algn="ctr">
              <a:spcBef>
                <a:spcPts val="0"/>
              </a:spcBef>
              <a:spcAft>
                <a:spcPts val="0"/>
              </a:spcAft>
              <a:buSzPts val="2800"/>
              <a:buChar char="■"/>
              <a:defRPr sz="2800"/>
            </a:lvl3pPr>
            <a:lvl4pPr indent="-406400" lvl="3" marL="1828800" algn="ctr">
              <a:spcBef>
                <a:spcPts val="0"/>
              </a:spcBef>
              <a:spcAft>
                <a:spcPts val="0"/>
              </a:spcAft>
              <a:buSzPts val="2800"/>
              <a:buChar char="●"/>
              <a:defRPr sz="2800"/>
            </a:lvl4pPr>
            <a:lvl5pPr indent="-406400" lvl="4" marL="2286000" algn="ctr">
              <a:spcBef>
                <a:spcPts val="0"/>
              </a:spcBef>
              <a:spcAft>
                <a:spcPts val="0"/>
              </a:spcAft>
              <a:buSzPts val="2800"/>
              <a:buChar char="○"/>
              <a:defRPr sz="2800"/>
            </a:lvl5pPr>
            <a:lvl6pPr indent="-406400" lvl="5" marL="2743200" algn="ctr">
              <a:spcBef>
                <a:spcPts val="0"/>
              </a:spcBef>
              <a:spcAft>
                <a:spcPts val="0"/>
              </a:spcAft>
              <a:buSzPts val="2800"/>
              <a:buChar char="■"/>
              <a:defRPr sz="2800"/>
            </a:lvl6pPr>
            <a:lvl7pPr indent="-406400" lvl="6" marL="3200400" algn="ctr">
              <a:spcBef>
                <a:spcPts val="0"/>
              </a:spcBef>
              <a:spcAft>
                <a:spcPts val="0"/>
              </a:spcAft>
              <a:buSzPts val="2800"/>
              <a:buChar char="●"/>
              <a:defRPr sz="2800"/>
            </a:lvl7pPr>
            <a:lvl8pPr indent="-406400" lvl="7" marL="3657600" algn="ctr">
              <a:spcBef>
                <a:spcPts val="0"/>
              </a:spcBef>
              <a:spcAft>
                <a:spcPts val="0"/>
              </a:spcAft>
              <a:buSzPts val="2800"/>
              <a:buChar char="○"/>
              <a:defRPr sz="2800"/>
            </a:lvl8pPr>
            <a:lvl9pPr indent="-406400" lvl="8" marL="4114800" algn="ctr">
              <a:spcBef>
                <a:spcPts val="0"/>
              </a:spcBef>
              <a:spcAft>
                <a:spcPts val="0"/>
              </a:spcAft>
              <a:buSzPts val="2800"/>
              <a:buChar char="■"/>
              <a:defRPr sz="2800"/>
            </a:lvl9pPr>
          </a:lstStyle>
          <a:p/>
        </p:txBody>
      </p:sp>
      <p:sp>
        <p:nvSpPr>
          <p:cNvPr id="47" name="Google Shape;47;p11"/>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436380" y="6882720"/>
            <a:ext cx="11928900" cy="2693700"/>
          </a:xfrm>
          <a:prstGeom prst="rect">
            <a:avLst/>
          </a:prstGeom>
        </p:spPr>
        <p:txBody>
          <a:bodyPr anchorCtr="0" anchor="ctr" bIns="182850" lIns="182850" spcFirstLastPara="1" rIns="182850" wrap="square" tIns="182850">
            <a:norm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p:txBody>
      </p:sp>
      <p:sp>
        <p:nvSpPr>
          <p:cNvPr id="15" name="Google Shape;15;p3"/>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18" name="Google Shape;18;p4"/>
          <p:cNvSpPr txBox="1"/>
          <p:nvPr>
            <p:ph idx="1" type="body"/>
          </p:nvPr>
        </p:nvSpPr>
        <p:spPr>
          <a:xfrm>
            <a:off x="436380" y="3687920"/>
            <a:ext cx="11928900" cy="10932600"/>
          </a:xfrm>
          <a:prstGeom prst="rect">
            <a:avLst/>
          </a:prstGeom>
        </p:spPr>
        <p:txBody>
          <a:bodyPr anchorCtr="0" anchor="t"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19" name="Google Shape;19;p4"/>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2" name="Google Shape;22;p5"/>
          <p:cNvSpPr txBox="1"/>
          <p:nvPr>
            <p:ph idx="1" type="body"/>
          </p:nvPr>
        </p:nvSpPr>
        <p:spPr>
          <a:xfrm>
            <a:off x="43638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3" name="Google Shape;23;p5"/>
          <p:cNvSpPr txBox="1"/>
          <p:nvPr>
            <p:ph idx="2" type="body"/>
          </p:nvPr>
        </p:nvSpPr>
        <p:spPr>
          <a:xfrm>
            <a:off x="6765360" y="3687920"/>
            <a:ext cx="5599800" cy="10932600"/>
          </a:xfrm>
          <a:prstGeom prst="rect">
            <a:avLst/>
          </a:prstGeom>
        </p:spPr>
        <p:txBody>
          <a:bodyPr anchorCtr="0" anchor="t" bIns="182850" lIns="182850" spcFirstLastPara="1" rIns="182850" wrap="square" tIns="182850">
            <a:normAutofit/>
          </a:bodyPr>
          <a:lstStyle>
            <a:lvl1pPr indent="-406400" lvl="0" marL="457200">
              <a:spcBef>
                <a:spcPts val="0"/>
              </a:spcBef>
              <a:spcAft>
                <a:spcPts val="0"/>
              </a:spcAft>
              <a:buSzPts val="2800"/>
              <a:buChar char="●"/>
              <a:defRPr sz="28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24" name="Google Shape;24;p5"/>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436380" y="1424080"/>
            <a:ext cx="11928900" cy="1832700"/>
          </a:xfrm>
          <a:prstGeom prst="rect">
            <a:avLst/>
          </a:prstGeom>
        </p:spPr>
        <p:txBody>
          <a:bodyPr anchorCtr="0" anchor="t" bIns="182850" lIns="182850" spcFirstLastPara="1" rIns="182850" wrap="square" tIns="182850">
            <a:normAutofit/>
          </a:bodyPr>
          <a:lstStyle>
            <a:lvl1pPr lvl="0">
              <a:spcBef>
                <a:spcPts val="0"/>
              </a:spcBef>
              <a:spcAft>
                <a:spcPts val="0"/>
              </a:spcAft>
              <a:buSzPts val="5600"/>
              <a:buNone/>
              <a:defRPr sz="5600"/>
            </a:lvl1pPr>
            <a:lvl2pPr lvl="1">
              <a:spcBef>
                <a:spcPts val="0"/>
              </a:spcBef>
              <a:spcAft>
                <a:spcPts val="0"/>
              </a:spcAft>
              <a:buSzPts val="5600"/>
              <a:buNone/>
              <a:defRPr sz="5600"/>
            </a:lvl2pPr>
            <a:lvl3pPr lvl="2">
              <a:spcBef>
                <a:spcPts val="0"/>
              </a:spcBef>
              <a:spcAft>
                <a:spcPts val="0"/>
              </a:spcAft>
              <a:buSzPts val="5600"/>
              <a:buNone/>
              <a:defRPr sz="5600"/>
            </a:lvl3pPr>
            <a:lvl4pPr lvl="3">
              <a:spcBef>
                <a:spcPts val="0"/>
              </a:spcBef>
              <a:spcAft>
                <a:spcPts val="0"/>
              </a:spcAft>
              <a:buSzPts val="5600"/>
              <a:buNone/>
              <a:defRPr sz="5600"/>
            </a:lvl4pPr>
            <a:lvl5pPr lvl="4">
              <a:spcBef>
                <a:spcPts val="0"/>
              </a:spcBef>
              <a:spcAft>
                <a:spcPts val="0"/>
              </a:spcAft>
              <a:buSzPts val="5600"/>
              <a:buNone/>
              <a:defRPr sz="5600"/>
            </a:lvl5pPr>
            <a:lvl6pPr lvl="5">
              <a:spcBef>
                <a:spcPts val="0"/>
              </a:spcBef>
              <a:spcAft>
                <a:spcPts val="0"/>
              </a:spcAft>
              <a:buSzPts val="5600"/>
              <a:buNone/>
              <a:defRPr sz="5600"/>
            </a:lvl6pPr>
            <a:lvl7pPr lvl="6">
              <a:spcBef>
                <a:spcPts val="0"/>
              </a:spcBef>
              <a:spcAft>
                <a:spcPts val="0"/>
              </a:spcAft>
              <a:buSzPts val="5600"/>
              <a:buNone/>
              <a:defRPr sz="5600"/>
            </a:lvl7pPr>
            <a:lvl8pPr lvl="7">
              <a:spcBef>
                <a:spcPts val="0"/>
              </a:spcBef>
              <a:spcAft>
                <a:spcPts val="0"/>
              </a:spcAft>
              <a:buSzPts val="5600"/>
              <a:buNone/>
              <a:defRPr sz="5600"/>
            </a:lvl8pPr>
            <a:lvl9pPr lvl="8">
              <a:spcBef>
                <a:spcPts val="0"/>
              </a:spcBef>
              <a:spcAft>
                <a:spcPts val="0"/>
              </a:spcAft>
              <a:buSzPts val="5600"/>
              <a:buNone/>
              <a:defRPr sz="5600"/>
            </a:lvl9pPr>
          </a:lstStyle>
          <a:p/>
        </p:txBody>
      </p:sp>
      <p:sp>
        <p:nvSpPr>
          <p:cNvPr id="27" name="Google Shape;27;p6"/>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436380" y="1777920"/>
            <a:ext cx="3931200" cy="2418300"/>
          </a:xfrm>
          <a:prstGeom prst="rect">
            <a:avLst/>
          </a:prstGeom>
        </p:spPr>
        <p:txBody>
          <a:bodyPr anchorCtr="0" anchor="b" bIns="182850" lIns="182850" spcFirstLastPara="1" rIns="182850" wrap="square" tIns="18285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0" name="Google Shape;30;p7"/>
          <p:cNvSpPr txBox="1"/>
          <p:nvPr>
            <p:ph idx="1" type="body"/>
          </p:nvPr>
        </p:nvSpPr>
        <p:spPr>
          <a:xfrm>
            <a:off x="436380" y="4446720"/>
            <a:ext cx="3931200" cy="10174200"/>
          </a:xfrm>
          <a:prstGeom prst="rect">
            <a:avLst/>
          </a:prstGeom>
        </p:spPr>
        <p:txBody>
          <a:bodyPr anchorCtr="0" anchor="t" bIns="182850" lIns="182850" spcFirstLastPara="1" rIns="182850" wrap="square" tIns="182850">
            <a:normAutofit/>
          </a:bodyPr>
          <a:lstStyle>
            <a:lvl1pPr indent="-381000" lvl="0" marL="457200">
              <a:spcBef>
                <a:spcPts val="0"/>
              </a:spcBef>
              <a:spcAft>
                <a:spcPts val="0"/>
              </a:spcAft>
              <a:buSzPts val="2400"/>
              <a:buChar char="●"/>
              <a:defRPr sz="2400"/>
            </a:lvl1pPr>
            <a:lvl2pPr indent="-381000" lvl="1" marL="914400">
              <a:spcBef>
                <a:spcPts val="0"/>
              </a:spcBef>
              <a:spcAft>
                <a:spcPts val="0"/>
              </a:spcAft>
              <a:buSzPts val="2400"/>
              <a:buChar char="○"/>
              <a:defRPr sz="2400"/>
            </a:lvl2pPr>
            <a:lvl3pPr indent="-381000" lvl="2" marL="1371600">
              <a:spcBef>
                <a:spcPts val="0"/>
              </a:spcBef>
              <a:spcAft>
                <a:spcPts val="0"/>
              </a:spcAft>
              <a:buSzPts val="2400"/>
              <a:buChar char="■"/>
              <a:defRPr sz="2400"/>
            </a:lvl3pPr>
            <a:lvl4pPr indent="-381000" lvl="3" marL="1828800">
              <a:spcBef>
                <a:spcPts val="0"/>
              </a:spcBef>
              <a:spcAft>
                <a:spcPts val="0"/>
              </a:spcAft>
              <a:buSzPts val="2400"/>
              <a:buChar char="●"/>
              <a:defRPr sz="2400"/>
            </a:lvl4pPr>
            <a:lvl5pPr indent="-381000" lvl="4" marL="2286000">
              <a:spcBef>
                <a:spcPts val="0"/>
              </a:spcBef>
              <a:spcAft>
                <a:spcPts val="0"/>
              </a:spcAft>
              <a:buSzPts val="2400"/>
              <a:buChar char="○"/>
              <a:defRPr sz="2400"/>
            </a:lvl5pPr>
            <a:lvl6pPr indent="-381000" lvl="5" marL="2743200">
              <a:spcBef>
                <a:spcPts val="0"/>
              </a:spcBef>
              <a:spcAft>
                <a:spcPts val="0"/>
              </a:spcAft>
              <a:buSzPts val="2400"/>
              <a:buChar char="■"/>
              <a:defRPr sz="2400"/>
            </a:lvl6pPr>
            <a:lvl7pPr indent="-381000" lvl="6" marL="3200400">
              <a:spcBef>
                <a:spcPts val="0"/>
              </a:spcBef>
              <a:spcAft>
                <a:spcPts val="0"/>
              </a:spcAft>
              <a:buSzPts val="2400"/>
              <a:buChar char="●"/>
              <a:defRPr sz="2400"/>
            </a:lvl7pPr>
            <a:lvl8pPr indent="-381000" lvl="7" marL="3657600">
              <a:spcBef>
                <a:spcPts val="0"/>
              </a:spcBef>
              <a:spcAft>
                <a:spcPts val="0"/>
              </a:spcAft>
              <a:buSzPts val="2400"/>
              <a:buChar char="○"/>
              <a:defRPr sz="2400"/>
            </a:lvl8pPr>
            <a:lvl9pPr indent="-381000" lvl="8" marL="4114800">
              <a:spcBef>
                <a:spcPts val="0"/>
              </a:spcBef>
              <a:spcAft>
                <a:spcPts val="0"/>
              </a:spcAft>
              <a:buSzPts val="2400"/>
              <a:buChar char="■"/>
              <a:defRPr sz="2400"/>
            </a:lvl9pPr>
          </a:lstStyle>
          <a:p/>
        </p:txBody>
      </p:sp>
      <p:sp>
        <p:nvSpPr>
          <p:cNvPr id="31" name="Google Shape;31;p7"/>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686350" y="1440480"/>
            <a:ext cx="8914800" cy="13090500"/>
          </a:xfrm>
          <a:prstGeom prst="rect">
            <a:avLst/>
          </a:prstGeom>
        </p:spPr>
        <p:txBody>
          <a:bodyPr anchorCtr="0" anchor="ctr" bIns="182850" lIns="182850" spcFirstLastPara="1" rIns="182850" wrap="square" tIns="182850">
            <a:normAutofit/>
          </a:bodyPr>
          <a:lstStyle>
            <a:lvl1pPr lvl="0">
              <a:spcBef>
                <a:spcPts val="0"/>
              </a:spcBef>
              <a:spcAft>
                <a:spcPts val="0"/>
              </a:spcAft>
              <a:buSzPts val="9600"/>
              <a:buNone/>
              <a:defRPr sz="9600"/>
            </a:lvl1pPr>
            <a:lvl2pPr lvl="1">
              <a:spcBef>
                <a:spcPts val="0"/>
              </a:spcBef>
              <a:spcAft>
                <a:spcPts val="0"/>
              </a:spcAft>
              <a:buSzPts val="9600"/>
              <a:buNone/>
              <a:defRPr sz="9600"/>
            </a:lvl2pPr>
            <a:lvl3pPr lvl="2">
              <a:spcBef>
                <a:spcPts val="0"/>
              </a:spcBef>
              <a:spcAft>
                <a:spcPts val="0"/>
              </a:spcAft>
              <a:buSzPts val="9600"/>
              <a:buNone/>
              <a:defRPr sz="9600"/>
            </a:lvl3pPr>
            <a:lvl4pPr lvl="3">
              <a:spcBef>
                <a:spcPts val="0"/>
              </a:spcBef>
              <a:spcAft>
                <a:spcPts val="0"/>
              </a:spcAft>
              <a:buSzPts val="9600"/>
              <a:buNone/>
              <a:defRPr sz="9600"/>
            </a:lvl4pPr>
            <a:lvl5pPr lvl="4">
              <a:spcBef>
                <a:spcPts val="0"/>
              </a:spcBef>
              <a:spcAft>
                <a:spcPts val="0"/>
              </a:spcAft>
              <a:buSzPts val="9600"/>
              <a:buNone/>
              <a:defRPr sz="9600"/>
            </a:lvl5pPr>
            <a:lvl6pPr lvl="5">
              <a:spcBef>
                <a:spcPts val="0"/>
              </a:spcBef>
              <a:spcAft>
                <a:spcPts val="0"/>
              </a:spcAft>
              <a:buSzPts val="9600"/>
              <a:buNone/>
              <a:defRPr sz="9600"/>
            </a:lvl6pPr>
            <a:lvl7pPr lvl="6">
              <a:spcBef>
                <a:spcPts val="0"/>
              </a:spcBef>
              <a:spcAft>
                <a:spcPts val="0"/>
              </a:spcAft>
              <a:buSzPts val="9600"/>
              <a:buNone/>
              <a:defRPr sz="9600"/>
            </a:lvl7pPr>
            <a:lvl8pPr lvl="7">
              <a:spcBef>
                <a:spcPts val="0"/>
              </a:spcBef>
              <a:spcAft>
                <a:spcPts val="0"/>
              </a:spcAft>
              <a:buSzPts val="9600"/>
              <a:buNone/>
              <a:defRPr sz="9600"/>
            </a:lvl8pPr>
            <a:lvl9pPr lvl="8">
              <a:spcBef>
                <a:spcPts val="0"/>
              </a:spcBef>
              <a:spcAft>
                <a:spcPts val="0"/>
              </a:spcAft>
              <a:buSzPts val="9600"/>
              <a:buNone/>
              <a:defRPr sz="9600"/>
            </a:lvl9pPr>
          </a:lstStyle>
          <a:p/>
        </p:txBody>
      </p:sp>
      <p:sp>
        <p:nvSpPr>
          <p:cNvPr id="34" name="Google Shape;34;p8"/>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6400800" y="-400"/>
            <a:ext cx="6400800" cy="16459200"/>
          </a:xfrm>
          <a:prstGeom prst="rect">
            <a:avLst/>
          </a:prstGeom>
          <a:solidFill>
            <a:schemeClr val="lt2"/>
          </a:solidFill>
          <a:ln>
            <a:noFill/>
          </a:ln>
        </p:spPr>
        <p:txBody>
          <a:bodyPr anchorCtr="0" anchor="ctr" bIns="182850" lIns="182850" spcFirstLastPara="1" rIns="182850" wrap="square" tIns="182850">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371700" y="3946160"/>
            <a:ext cx="5663400" cy="4743300"/>
          </a:xfrm>
          <a:prstGeom prst="rect">
            <a:avLst/>
          </a:prstGeom>
        </p:spPr>
        <p:txBody>
          <a:bodyPr anchorCtr="0" anchor="b" bIns="182850" lIns="182850" spcFirstLastPara="1" rIns="182850" wrap="square" tIns="182850">
            <a:normAutofit/>
          </a:bodyPr>
          <a:lstStyle>
            <a:lvl1pPr lvl="0" algn="ctr">
              <a:spcBef>
                <a:spcPts val="0"/>
              </a:spcBef>
              <a:spcAft>
                <a:spcPts val="0"/>
              </a:spcAft>
              <a:buSzPts val="8400"/>
              <a:buNone/>
              <a:defRPr sz="8400"/>
            </a:lvl1pPr>
            <a:lvl2pPr lvl="1" algn="ctr">
              <a:spcBef>
                <a:spcPts val="0"/>
              </a:spcBef>
              <a:spcAft>
                <a:spcPts val="0"/>
              </a:spcAft>
              <a:buSzPts val="8400"/>
              <a:buNone/>
              <a:defRPr sz="8400"/>
            </a:lvl2pPr>
            <a:lvl3pPr lvl="2" algn="ctr">
              <a:spcBef>
                <a:spcPts val="0"/>
              </a:spcBef>
              <a:spcAft>
                <a:spcPts val="0"/>
              </a:spcAft>
              <a:buSzPts val="8400"/>
              <a:buNone/>
              <a:defRPr sz="8400"/>
            </a:lvl3pPr>
            <a:lvl4pPr lvl="3" algn="ctr">
              <a:spcBef>
                <a:spcPts val="0"/>
              </a:spcBef>
              <a:spcAft>
                <a:spcPts val="0"/>
              </a:spcAft>
              <a:buSzPts val="8400"/>
              <a:buNone/>
              <a:defRPr sz="8400"/>
            </a:lvl4pPr>
            <a:lvl5pPr lvl="4" algn="ctr">
              <a:spcBef>
                <a:spcPts val="0"/>
              </a:spcBef>
              <a:spcAft>
                <a:spcPts val="0"/>
              </a:spcAft>
              <a:buSzPts val="8400"/>
              <a:buNone/>
              <a:defRPr sz="8400"/>
            </a:lvl5pPr>
            <a:lvl6pPr lvl="5" algn="ctr">
              <a:spcBef>
                <a:spcPts val="0"/>
              </a:spcBef>
              <a:spcAft>
                <a:spcPts val="0"/>
              </a:spcAft>
              <a:buSzPts val="8400"/>
              <a:buNone/>
              <a:defRPr sz="8400"/>
            </a:lvl6pPr>
            <a:lvl7pPr lvl="6" algn="ctr">
              <a:spcBef>
                <a:spcPts val="0"/>
              </a:spcBef>
              <a:spcAft>
                <a:spcPts val="0"/>
              </a:spcAft>
              <a:buSzPts val="8400"/>
              <a:buNone/>
              <a:defRPr sz="8400"/>
            </a:lvl7pPr>
            <a:lvl8pPr lvl="7" algn="ctr">
              <a:spcBef>
                <a:spcPts val="0"/>
              </a:spcBef>
              <a:spcAft>
                <a:spcPts val="0"/>
              </a:spcAft>
              <a:buSzPts val="8400"/>
              <a:buNone/>
              <a:defRPr sz="8400"/>
            </a:lvl8pPr>
            <a:lvl9pPr lvl="8" algn="ctr">
              <a:spcBef>
                <a:spcPts val="0"/>
              </a:spcBef>
              <a:spcAft>
                <a:spcPts val="0"/>
              </a:spcAft>
              <a:buSzPts val="8400"/>
              <a:buNone/>
              <a:defRPr sz="8400"/>
            </a:lvl9pPr>
          </a:lstStyle>
          <a:p/>
        </p:txBody>
      </p:sp>
      <p:sp>
        <p:nvSpPr>
          <p:cNvPr id="38" name="Google Shape;38;p9"/>
          <p:cNvSpPr txBox="1"/>
          <p:nvPr>
            <p:ph idx="1" type="subTitle"/>
          </p:nvPr>
        </p:nvSpPr>
        <p:spPr>
          <a:xfrm>
            <a:off x="371700" y="8969840"/>
            <a:ext cx="5663400" cy="3952200"/>
          </a:xfrm>
          <a:prstGeom prst="rect">
            <a:avLst/>
          </a:prstGeom>
        </p:spPr>
        <p:txBody>
          <a:bodyPr anchorCtr="0" anchor="t" bIns="182850" lIns="182850" spcFirstLastPara="1" rIns="182850" wrap="square" tIns="18285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9" name="Google Shape;39;p9"/>
          <p:cNvSpPr txBox="1"/>
          <p:nvPr>
            <p:ph idx="2" type="body"/>
          </p:nvPr>
        </p:nvSpPr>
        <p:spPr>
          <a:xfrm>
            <a:off x="6915300" y="2317040"/>
            <a:ext cx="5371800" cy="11824200"/>
          </a:xfrm>
          <a:prstGeom prst="rect">
            <a:avLst/>
          </a:prstGeom>
        </p:spPr>
        <p:txBody>
          <a:bodyPr anchorCtr="0" anchor="ctr" bIns="182850" lIns="182850" spcFirstLastPara="1" rIns="182850" wrap="square" tIns="182850">
            <a:normAutofit/>
          </a:bodyPr>
          <a:lstStyle>
            <a:lvl1pPr indent="-457200" lvl="0" marL="457200">
              <a:spcBef>
                <a:spcPts val="0"/>
              </a:spcBef>
              <a:spcAft>
                <a:spcPts val="0"/>
              </a:spcAft>
              <a:buSzPts val="3600"/>
              <a:buChar char="●"/>
              <a:defRPr sz="3600"/>
            </a:lvl1pPr>
            <a:lvl2pPr indent="-406400" lvl="1" marL="914400">
              <a:spcBef>
                <a:spcPts val="0"/>
              </a:spcBef>
              <a:spcAft>
                <a:spcPts val="0"/>
              </a:spcAft>
              <a:buSzPts val="2800"/>
              <a:buChar char="○"/>
              <a:defRPr sz="2800"/>
            </a:lvl2pPr>
            <a:lvl3pPr indent="-406400" lvl="2" marL="1371600">
              <a:spcBef>
                <a:spcPts val="0"/>
              </a:spcBef>
              <a:spcAft>
                <a:spcPts val="0"/>
              </a:spcAft>
              <a:buSzPts val="2800"/>
              <a:buChar char="■"/>
              <a:defRPr sz="2800"/>
            </a:lvl3pPr>
            <a:lvl4pPr indent="-406400" lvl="3" marL="1828800">
              <a:spcBef>
                <a:spcPts val="0"/>
              </a:spcBef>
              <a:spcAft>
                <a:spcPts val="0"/>
              </a:spcAft>
              <a:buSzPts val="2800"/>
              <a:buChar char="●"/>
              <a:defRPr sz="2800"/>
            </a:lvl4pPr>
            <a:lvl5pPr indent="-406400" lvl="4" marL="2286000">
              <a:spcBef>
                <a:spcPts val="0"/>
              </a:spcBef>
              <a:spcAft>
                <a:spcPts val="0"/>
              </a:spcAft>
              <a:buSzPts val="2800"/>
              <a:buChar char="○"/>
              <a:defRPr sz="2800"/>
            </a:lvl5pPr>
            <a:lvl6pPr indent="-406400" lvl="5" marL="2743200">
              <a:spcBef>
                <a:spcPts val="0"/>
              </a:spcBef>
              <a:spcAft>
                <a:spcPts val="0"/>
              </a:spcAft>
              <a:buSzPts val="2800"/>
              <a:buChar char="■"/>
              <a:defRPr sz="2800"/>
            </a:lvl6pPr>
            <a:lvl7pPr indent="-406400" lvl="6" marL="3200400">
              <a:spcBef>
                <a:spcPts val="0"/>
              </a:spcBef>
              <a:spcAft>
                <a:spcPts val="0"/>
              </a:spcAft>
              <a:buSzPts val="2800"/>
              <a:buChar char="●"/>
              <a:defRPr sz="2800"/>
            </a:lvl7pPr>
            <a:lvl8pPr indent="-406400" lvl="7" marL="3657600">
              <a:spcBef>
                <a:spcPts val="0"/>
              </a:spcBef>
              <a:spcAft>
                <a:spcPts val="0"/>
              </a:spcAft>
              <a:buSzPts val="2800"/>
              <a:buChar char="○"/>
              <a:defRPr sz="2800"/>
            </a:lvl8pPr>
            <a:lvl9pPr indent="-406400" lvl="8" marL="4114800">
              <a:spcBef>
                <a:spcPts val="0"/>
              </a:spcBef>
              <a:spcAft>
                <a:spcPts val="0"/>
              </a:spcAft>
              <a:buSzPts val="2800"/>
              <a:buChar char="■"/>
              <a:defRPr sz="2800"/>
            </a:lvl9pPr>
          </a:lstStyle>
          <a:p/>
        </p:txBody>
      </p:sp>
      <p:sp>
        <p:nvSpPr>
          <p:cNvPr id="40" name="Google Shape;40;p9"/>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436380" y="13537840"/>
            <a:ext cx="8398200" cy="1936200"/>
          </a:xfrm>
          <a:prstGeom prst="rect">
            <a:avLst/>
          </a:prstGeom>
        </p:spPr>
        <p:txBody>
          <a:bodyPr anchorCtr="0" anchor="ctr" bIns="182850" lIns="182850" spcFirstLastPara="1" rIns="182850" wrap="square" tIns="182850">
            <a:normAutofit/>
          </a:bodyPr>
          <a:lstStyle>
            <a:lvl1pPr indent="-228600" lvl="0" marL="457200">
              <a:lnSpc>
                <a:spcPct val="100000"/>
              </a:lnSpc>
              <a:spcBef>
                <a:spcPts val="0"/>
              </a:spcBef>
              <a:spcAft>
                <a:spcPts val="0"/>
              </a:spcAft>
              <a:buSzPts val="3600"/>
              <a:buNone/>
              <a:defRPr sz="3600"/>
            </a:lvl1pPr>
          </a:lstStyle>
          <a:p/>
        </p:txBody>
      </p:sp>
      <p:sp>
        <p:nvSpPr>
          <p:cNvPr id="43" name="Google Shape;43;p10"/>
          <p:cNvSpPr txBox="1"/>
          <p:nvPr>
            <p:ph idx="12" type="sldNum"/>
          </p:nvPr>
        </p:nvSpPr>
        <p:spPr>
          <a:xfrm>
            <a:off x="11861441" y="14922294"/>
            <a:ext cx="768300" cy="1259400"/>
          </a:xfrm>
          <a:prstGeom prst="rect">
            <a:avLst/>
          </a:prstGeom>
        </p:spPr>
        <p:txBody>
          <a:bodyPr anchorCtr="0" anchor="ctr" bIns="182850" lIns="182850" spcFirstLastPara="1" rIns="182850" wrap="square" tIns="182850">
            <a:normAutofit/>
          </a:bodyPr>
          <a:lstStyle>
            <a:lvl1pPr lvl="0">
              <a:buNone/>
              <a:defRPr sz="2000"/>
            </a:lvl1pPr>
            <a:lvl2pPr lvl="1">
              <a:buNone/>
              <a:defRPr sz="2000"/>
            </a:lvl2pPr>
            <a:lvl3pPr lvl="2">
              <a:buNone/>
              <a:defRPr sz="2000"/>
            </a:lvl3pPr>
            <a:lvl4pPr lvl="3">
              <a:buNone/>
              <a:defRPr sz="2000"/>
            </a:lvl4pPr>
            <a:lvl5pPr lvl="4">
              <a:buNone/>
              <a:defRPr sz="2000"/>
            </a:lvl5pPr>
            <a:lvl6pPr lvl="5">
              <a:buNone/>
              <a:defRPr sz="2000"/>
            </a:lvl6pPr>
            <a:lvl7pPr lvl="6">
              <a:buNone/>
              <a:defRPr sz="2000"/>
            </a:lvl7pPr>
            <a:lvl8pPr lvl="7">
              <a:buNone/>
              <a:defRPr sz="2000"/>
            </a:lvl8pPr>
            <a:lvl9pPr lvl="8">
              <a:buNone/>
              <a:defRPr sz="2000"/>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36380" y="1424080"/>
            <a:ext cx="11928900" cy="1832700"/>
          </a:xfrm>
          <a:prstGeom prst="rect">
            <a:avLst/>
          </a:prstGeom>
          <a:noFill/>
          <a:ln>
            <a:noFill/>
          </a:ln>
        </p:spPr>
        <p:txBody>
          <a:bodyPr anchorCtr="0" anchor="t" bIns="182850" lIns="182850" spcFirstLastPara="1" rIns="182850" wrap="square" tIns="182850">
            <a:normAutofit/>
          </a:bodyPr>
          <a:lstStyle>
            <a:lvl1pPr lvl="0">
              <a:spcBef>
                <a:spcPts val="0"/>
              </a:spcBef>
              <a:spcAft>
                <a:spcPts val="0"/>
              </a:spcAft>
              <a:buClr>
                <a:schemeClr val="dk1"/>
              </a:buClr>
              <a:buSzPts val="5600"/>
              <a:buNone/>
              <a:defRPr sz="5600">
                <a:solidFill>
                  <a:schemeClr val="dk1"/>
                </a:solidFill>
              </a:defRPr>
            </a:lvl1pPr>
            <a:lvl2pPr lvl="1">
              <a:spcBef>
                <a:spcPts val="0"/>
              </a:spcBef>
              <a:spcAft>
                <a:spcPts val="0"/>
              </a:spcAft>
              <a:buClr>
                <a:schemeClr val="dk1"/>
              </a:buClr>
              <a:buSzPts val="5600"/>
              <a:buNone/>
              <a:defRPr sz="5600">
                <a:solidFill>
                  <a:schemeClr val="dk1"/>
                </a:solidFill>
              </a:defRPr>
            </a:lvl2pPr>
            <a:lvl3pPr lvl="2">
              <a:spcBef>
                <a:spcPts val="0"/>
              </a:spcBef>
              <a:spcAft>
                <a:spcPts val="0"/>
              </a:spcAft>
              <a:buClr>
                <a:schemeClr val="dk1"/>
              </a:buClr>
              <a:buSzPts val="5600"/>
              <a:buNone/>
              <a:defRPr sz="5600">
                <a:solidFill>
                  <a:schemeClr val="dk1"/>
                </a:solidFill>
              </a:defRPr>
            </a:lvl3pPr>
            <a:lvl4pPr lvl="3">
              <a:spcBef>
                <a:spcPts val="0"/>
              </a:spcBef>
              <a:spcAft>
                <a:spcPts val="0"/>
              </a:spcAft>
              <a:buClr>
                <a:schemeClr val="dk1"/>
              </a:buClr>
              <a:buSzPts val="5600"/>
              <a:buNone/>
              <a:defRPr sz="5600">
                <a:solidFill>
                  <a:schemeClr val="dk1"/>
                </a:solidFill>
              </a:defRPr>
            </a:lvl4pPr>
            <a:lvl5pPr lvl="4">
              <a:spcBef>
                <a:spcPts val="0"/>
              </a:spcBef>
              <a:spcAft>
                <a:spcPts val="0"/>
              </a:spcAft>
              <a:buClr>
                <a:schemeClr val="dk1"/>
              </a:buClr>
              <a:buSzPts val="5600"/>
              <a:buNone/>
              <a:defRPr sz="5600">
                <a:solidFill>
                  <a:schemeClr val="dk1"/>
                </a:solidFill>
              </a:defRPr>
            </a:lvl5pPr>
            <a:lvl6pPr lvl="5">
              <a:spcBef>
                <a:spcPts val="0"/>
              </a:spcBef>
              <a:spcAft>
                <a:spcPts val="0"/>
              </a:spcAft>
              <a:buClr>
                <a:schemeClr val="dk1"/>
              </a:buClr>
              <a:buSzPts val="5600"/>
              <a:buNone/>
              <a:defRPr sz="5600">
                <a:solidFill>
                  <a:schemeClr val="dk1"/>
                </a:solidFill>
              </a:defRPr>
            </a:lvl6pPr>
            <a:lvl7pPr lvl="6">
              <a:spcBef>
                <a:spcPts val="0"/>
              </a:spcBef>
              <a:spcAft>
                <a:spcPts val="0"/>
              </a:spcAft>
              <a:buClr>
                <a:schemeClr val="dk1"/>
              </a:buClr>
              <a:buSzPts val="5600"/>
              <a:buNone/>
              <a:defRPr sz="5600">
                <a:solidFill>
                  <a:schemeClr val="dk1"/>
                </a:solidFill>
              </a:defRPr>
            </a:lvl7pPr>
            <a:lvl8pPr lvl="7">
              <a:spcBef>
                <a:spcPts val="0"/>
              </a:spcBef>
              <a:spcAft>
                <a:spcPts val="0"/>
              </a:spcAft>
              <a:buClr>
                <a:schemeClr val="dk1"/>
              </a:buClr>
              <a:buSzPts val="5600"/>
              <a:buNone/>
              <a:defRPr sz="5600">
                <a:solidFill>
                  <a:schemeClr val="dk1"/>
                </a:solidFill>
              </a:defRPr>
            </a:lvl8pPr>
            <a:lvl9pPr lvl="8">
              <a:spcBef>
                <a:spcPts val="0"/>
              </a:spcBef>
              <a:spcAft>
                <a:spcPts val="0"/>
              </a:spcAft>
              <a:buClr>
                <a:schemeClr val="dk1"/>
              </a:buClr>
              <a:buSzPts val="5600"/>
              <a:buNone/>
              <a:defRPr sz="5600">
                <a:solidFill>
                  <a:schemeClr val="dk1"/>
                </a:solidFill>
              </a:defRPr>
            </a:lvl9pPr>
          </a:lstStyle>
          <a:p/>
        </p:txBody>
      </p:sp>
      <p:sp>
        <p:nvSpPr>
          <p:cNvPr id="7" name="Google Shape;7;p1"/>
          <p:cNvSpPr txBox="1"/>
          <p:nvPr>
            <p:ph idx="1" type="body"/>
          </p:nvPr>
        </p:nvSpPr>
        <p:spPr>
          <a:xfrm>
            <a:off x="436380" y="3687920"/>
            <a:ext cx="11928900" cy="10932600"/>
          </a:xfrm>
          <a:prstGeom prst="rect">
            <a:avLst/>
          </a:prstGeom>
          <a:noFill/>
          <a:ln>
            <a:noFill/>
          </a:ln>
        </p:spPr>
        <p:txBody>
          <a:bodyPr anchorCtr="0" anchor="t" bIns="182850" lIns="182850" spcFirstLastPara="1" rIns="182850" wrap="square" tIns="182850">
            <a:normAutofit/>
          </a:bodyPr>
          <a:lstStyle>
            <a:lvl1pPr indent="-457200" lvl="0" marL="457200">
              <a:lnSpc>
                <a:spcPct val="115000"/>
              </a:lnSpc>
              <a:spcBef>
                <a:spcPts val="0"/>
              </a:spcBef>
              <a:spcAft>
                <a:spcPts val="0"/>
              </a:spcAft>
              <a:buClr>
                <a:schemeClr val="dk2"/>
              </a:buClr>
              <a:buSzPts val="3600"/>
              <a:buChar char="●"/>
              <a:defRPr sz="3600">
                <a:solidFill>
                  <a:schemeClr val="dk2"/>
                </a:solidFill>
              </a:defRPr>
            </a:lvl1pPr>
            <a:lvl2pPr indent="-406400" lvl="1" marL="914400">
              <a:lnSpc>
                <a:spcPct val="115000"/>
              </a:lnSpc>
              <a:spcBef>
                <a:spcPts val="0"/>
              </a:spcBef>
              <a:spcAft>
                <a:spcPts val="0"/>
              </a:spcAft>
              <a:buClr>
                <a:schemeClr val="dk2"/>
              </a:buClr>
              <a:buSzPts val="2800"/>
              <a:buChar char="○"/>
              <a:defRPr sz="2800">
                <a:solidFill>
                  <a:schemeClr val="dk2"/>
                </a:solidFill>
              </a:defRPr>
            </a:lvl2pPr>
            <a:lvl3pPr indent="-406400" lvl="2" marL="1371600">
              <a:lnSpc>
                <a:spcPct val="115000"/>
              </a:lnSpc>
              <a:spcBef>
                <a:spcPts val="0"/>
              </a:spcBef>
              <a:spcAft>
                <a:spcPts val="0"/>
              </a:spcAft>
              <a:buClr>
                <a:schemeClr val="dk2"/>
              </a:buClr>
              <a:buSzPts val="2800"/>
              <a:buChar char="■"/>
              <a:defRPr sz="2800">
                <a:solidFill>
                  <a:schemeClr val="dk2"/>
                </a:solidFill>
              </a:defRPr>
            </a:lvl3pPr>
            <a:lvl4pPr indent="-406400" lvl="3" marL="1828800">
              <a:lnSpc>
                <a:spcPct val="115000"/>
              </a:lnSpc>
              <a:spcBef>
                <a:spcPts val="0"/>
              </a:spcBef>
              <a:spcAft>
                <a:spcPts val="0"/>
              </a:spcAft>
              <a:buClr>
                <a:schemeClr val="dk2"/>
              </a:buClr>
              <a:buSzPts val="2800"/>
              <a:buChar char="●"/>
              <a:defRPr sz="2800">
                <a:solidFill>
                  <a:schemeClr val="dk2"/>
                </a:solidFill>
              </a:defRPr>
            </a:lvl4pPr>
            <a:lvl5pPr indent="-406400" lvl="4" marL="2286000">
              <a:lnSpc>
                <a:spcPct val="115000"/>
              </a:lnSpc>
              <a:spcBef>
                <a:spcPts val="0"/>
              </a:spcBef>
              <a:spcAft>
                <a:spcPts val="0"/>
              </a:spcAft>
              <a:buClr>
                <a:schemeClr val="dk2"/>
              </a:buClr>
              <a:buSzPts val="2800"/>
              <a:buChar char="○"/>
              <a:defRPr sz="2800">
                <a:solidFill>
                  <a:schemeClr val="dk2"/>
                </a:solidFill>
              </a:defRPr>
            </a:lvl5pPr>
            <a:lvl6pPr indent="-406400" lvl="5" marL="2743200">
              <a:lnSpc>
                <a:spcPct val="115000"/>
              </a:lnSpc>
              <a:spcBef>
                <a:spcPts val="0"/>
              </a:spcBef>
              <a:spcAft>
                <a:spcPts val="0"/>
              </a:spcAft>
              <a:buClr>
                <a:schemeClr val="dk2"/>
              </a:buClr>
              <a:buSzPts val="2800"/>
              <a:buChar char="■"/>
              <a:defRPr sz="2800">
                <a:solidFill>
                  <a:schemeClr val="dk2"/>
                </a:solidFill>
              </a:defRPr>
            </a:lvl6pPr>
            <a:lvl7pPr indent="-406400" lvl="6" marL="3200400">
              <a:lnSpc>
                <a:spcPct val="115000"/>
              </a:lnSpc>
              <a:spcBef>
                <a:spcPts val="0"/>
              </a:spcBef>
              <a:spcAft>
                <a:spcPts val="0"/>
              </a:spcAft>
              <a:buClr>
                <a:schemeClr val="dk2"/>
              </a:buClr>
              <a:buSzPts val="2800"/>
              <a:buChar char="●"/>
              <a:defRPr sz="2800">
                <a:solidFill>
                  <a:schemeClr val="dk2"/>
                </a:solidFill>
              </a:defRPr>
            </a:lvl7pPr>
            <a:lvl8pPr indent="-406400" lvl="7" marL="3657600">
              <a:lnSpc>
                <a:spcPct val="115000"/>
              </a:lnSpc>
              <a:spcBef>
                <a:spcPts val="0"/>
              </a:spcBef>
              <a:spcAft>
                <a:spcPts val="0"/>
              </a:spcAft>
              <a:buClr>
                <a:schemeClr val="dk2"/>
              </a:buClr>
              <a:buSzPts val="2800"/>
              <a:buChar char="○"/>
              <a:defRPr sz="2800">
                <a:solidFill>
                  <a:schemeClr val="dk2"/>
                </a:solidFill>
              </a:defRPr>
            </a:lvl8pPr>
            <a:lvl9pPr indent="-406400" lvl="8" marL="4114800">
              <a:lnSpc>
                <a:spcPct val="115000"/>
              </a:lnSpc>
              <a:spcBef>
                <a:spcPts val="0"/>
              </a:spcBef>
              <a:spcAft>
                <a:spcPts val="0"/>
              </a:spcAft>
              <a:buClr>
                <a:schemeClr val="dk2"/>
              </a:buClr>
              <a:buSzPts val="2800"/>
              <a:buChar char="■"/>
              <a:defRPr sz="2800">
                <a:solidFill>
                  <a:schemeClr val="dk2"/>
                </a:solidFill>
              </a:defRPr>
            </a:lvl9pPr>
          </a:lstStyle>
          <a:p/>
        </p:txBody>
      </p:sp>
      <p:sp>
        <p:nvSpPr>
          <p:cNvPr id="8" name="Google Shape;8;p1"/>
          <p:cNvSpPr txBox="1"/>
          <p:nvPr>
            <p:ph idx="12" type="sldNum"/>
          </p:nvPr>
        </p:nvSpPr>
        <p:spPr>
          <a:xfrm>
            <a:off x="11861441" y="14922294"/>
            <a:ext cx="768300" cy="1259400"/>
          </a:xfrm>
          <a:prstGeom prst="rect">
            <a:avLst/>
          </a:prstGeom>
          <a:noFill/>
          <a:ln>
            <a:noFill/>
          </a:ln>
        </p:spPr>
        <p:txBody>
          <a:bodyPr anchorCtr="0" anchor="ctr" bIns="182850" lIns="182850" spcFirstLastPara="1" rIns="182850" wrap="square" tIns="182850">
            <a:norm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3.xml"/><Relationship Id="rId3"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 name="Shape 54"/>
        <p:cNvGrpSpPr/>
        <p:nvPr/>
      </p:nvGrpSpPr>
      <p:grpSpPr>
        <a:xfrm>
          <a:off x="0" y="0"/>
          <a:ext cx="0" cy="0"/>
          <a:chOff x="0" y="0"/>
          <a:chExt cx="0" cy="0"/>
        </a:xfrm>
      </p:grpSpPr>
      <p:pic>
        <p:nvPicPr>
          <p:cNvPr id="55" name="Google Shape;55;p13" title="31c148c3-b89b-4170-beda-33bf78aff27c.jpg"/>
          <p:cNvPicPr preferRelativeResize="0"/>
          <p:nvPr/>
        </p:nvPicPr>
        <p:blipFill rotWithShape="1">
          <a:blip r:embed="rId3">
            <a:alphaModFix/>
          </a:blip>
          <a:srcRect b="4343" l="0" r="1836" t="0"/>
          <a:stretch/>
        </p:blipFill>
        <p:spPr>
          <a:xfrm>
            <a:off x="-3358812" y="-179400"/>
            <a:ext cx="17599025" cy="17149824"/>
          </a:xfrm>
          <a:prstGeom prst="rect">
            <a:avLst/>
          </a:prstGeom>
          <a:noFill/>
          <a:ln>
            <a:noFill/>
          </a:ln>
        </p:spPr>
      </p:pic>
      <p:sp>
        <p:nvSpPr>
          <p:cNvPr id="56" name="Google Shape;56;p13"/>
          <p:cNvSpPr/>
          <p:nvPr/>
        </p:nvSpPr>
        <p:spPr>
          <a:xfrm>
            <a:off x="-1005850" y="-179400"/>
            <a:ext cx="13807500" cy="168504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13"/>
          <p:cNvSpPr/>
          <p:nvPr/>
        </p:nvSpPr>
        <p:spPr>
          <a:xfrm>
            <a:off x="914400" y="489204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3"/>
          <p:cNvSpPr txBox="1"/>
          <p:nvPr/>
        </p:nvSpPr>
        <p:spPr>
          <a:xfrm>
            <a:off x="1636776" y="4800600"/>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
        <p:nvSpPr>
          <p:cNvPr id="59" name="Google Shape;59;p13"/>
          <p:cNvSpPr txBox="1"/>
          <p:nvPr/>
        </p:nvSpPr>
        <p:spPr>
          <a:xfrm>
            <a:off x="914400" y="5577840"/>
            <a:ext cx="11338560" cy="36576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12000"/>
              <a:buFont typeface="Arial"/>
              <a:buNone/>
            </a:pPr>
            <a:r>
              <a:rPr b="1" i="0" lang="en" sz="12000" u="none" cap="none" strike="noStrike">
                <a:solidFill>
                  <a:srgbClr val="F4F7FC"/>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60" name="Google Shape;60;p13"/>
          <p:cNvSpPr txBox="1"/>
          <p:nvPr/>
        </p:nvSpPr>
        <p:spPr>
          <a:xfrm>
            <a:off x="914400" y="9966960"/>
            <a:ext cx="10607100" cy="1280700"/>
          </a:xfrm>
          <a:prstGeom prst="rect">
            <a:avLst/>
          </a:prstGeom>
          <a:noFill/>
          <a:ln>
            <a:noFill/>
          </a:ln>
        </p:spPr>
        <p:txBody>
          <a:bodyPr anchorCtr="0" anchor="t" bIns="0" lIns="0" spcFirstLastPara="1" rIns="0" wrap="square" tIns="0">
            <a:spAutoFit/>
          </a:bodyPr>
          <a:lstStyle/>
          <a:p>
            <a:pPr indent="0" lvl="0" marL="0" marR="0" rtl="0" algn="l">
              <a:lnSpc>
                <a:spcPct val="108000"/>
              </a:lnSpc>
              <a:spcBef>
                <a:spcPts val="0"/>
              </a:spcBef>
              <a:spcAft>
                <a:spcPts val="0"/>
              </a:spcAft>
              <a:buClr>
                <a:srgbClr val="000000"/>
              </a:buClr>
              <a:buSzPts val="4000"/>
              <a:buFont typeface="Arial"/>
              <a:buNone/>
            </a:pPr>
            <a:r>
              <a:rPr b="0" i="0" lang="en" sz="4000" u="none" cap="none" strike="noStrike">
                <a:solidFill>
                  <a:srgbClr val="B9C6E0"/>
                </a:solidFill>
                <a:latin typeface="Arial"/>
                <a:ea typeface="Arial"/>
                <a:cs typeface="Arial"/>
                <a:sym typeface="Arial"/>
              </a:rPr>
              <a:t>How to stop the scroll, earn attention, and grow organically and with paid.</a:t>
            </a:r>
            <a:endParaRPr b="0" i="0" sz="1400" u="none" cap="none" strike="noStrike">
              <a:solidFill>
                <a:srgbClr val="000000"/>
              </a:solidFill>
              <a:latin typeface="Arial"/>
              <a:ea typeface="Arial"/>
              <a:cs typeface="Arial"/>
              <a:sym typeface="Arial"/>
            </a:endParaRPr>
          </a:p>
        </p:txBody>
      </p:sp>
      <p:sp>
        <p:nvSpPr>
          <p:cNvPr id="61" name="Google Shape;61;p13"/>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1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63" name="Google Shape;63;p1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2"/>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 name="Google Shape;198;p22"/>
          <p:cNvSpPr txBox="1"/>
          <p:nvPr/>
        </p:nvSpPr>
        <p:spPr>
          <a:xfrm>
            <a:off x="1371601" y="19607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DON'T WING IT</a:t>
            </a:r>
            <a:endParaRPr b="0" i="0" sz="1400" u="none" cap="none" strike="noStrike">
              <a:solidFill>
                <a:srgbClr val="000000"/>
              </a:solidFill>
              <a:latin typeface="Arial"/>
              <a:ea typeface="Arial"/>
              <a:cs typeface="Arial"/>
              <a:sym typeface="Arial"/>
            </a:endParaRPr>
          </a:p>
        </p:txBody>
      </p:sp>
      <p:sp>
        <p:nvSpPr>
          <p:cNvPr id="199" name="Google Shape;199;p22"/>
          <p:cNvSpPr txBox="1"/>
          <p:nvPr/>
        </p:nvSpPr>
        <p:spPr>
          <a:xfrm>
            <a:off x="914400" y="4023360"/>
            <a:ext cx="10972800" cy="954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Plan it. Then </a:t>
            </a:r>
            <a:r>
              <a:rPr b="1" i="0" lang="en" sz="6200" u="none" cap="none" strike="noStrike">
                <a:solidFill>
                  <a:srgbClr val="4F86E9"/>
                </a:solidFill>
                <a:latin typeface="Arial"/>
                <a:ea typeface="Arial"/>
                <a:cs typeface="Arial"/>
                <a:sym typeface="Arial"/>
              </a:rPr>
              <a:t>produce fast.</a:t>
            </a:r>
            <a:endParaRPr b="0" i="0" sz="1400" u="none" cap="none" strike="noStrike">
              <a:solidFill>
                <a:srgbClr val="000000"/>
              </a:solidFill>
              <a:latin typeface="Arial"/>
              <a:ea typeface="Arial"/>
              <a:cs typeface="Arial"/>
              <a:sym typeface="Arial"/>
            </a:endParaRPr>
          </a:p>
        </p:txBody>
      </p:sp>
      <p:sp>
        <p:nvSpPr>
          <p:cNvPr id="200" name="Google Shape;200;p22"/>
          <p:cNvSpPr txBox="1"/>
          <p:nvPr/>
        </p:nvSpPr>
        <p:spPr>
          <a:xfrm>
            <a:off x="914400" y="5323122"/>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Map your content ahead of time so you're never posting on empty. Then use tools like Claude.ai/design and Canva to turn ideas into finished posts in minutes.</a:t>
            </a:r>
            <a:endParaRPr b="0" i="0" sz="1400" u="none" cap="none" strike="noStrike">
              <a:solidFill>
                <a:srgbClr val="000000"/>
              </a:solidFill>
              <a:latin typeface="Arial"/>
              <a:ea typeface="Arial"/>
              <a:cs typeface="Arial"/>
              <a:sym typeface="Arial"/>
            </a:endParaRPr>
          </a:p>
        </p:txBody>
      </p:sp>
      <p:sp>
        <p:nvSpPr>
          <p:cNvPr id="201" name="Google Shape;201;p2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 name="Google Shape;202;p22"/>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03" name="Google Shape;203;p2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204" name="Google Shape;204;p22" title="Screenshot 2026-07-14 at 1.18.23 PM.png"/>
          <p:cNvPicPr preferRelativeResize="0"/>
          <p:nvPr/>
        </p:nvPicPr>
        <p:blipFill rotWithShape="1">
          <a:blip r:embed="rId3">
            <a:alphaModFix/>
          </a:blip>
          <a:srcRect b="0" l="0" r="0" t="0"/>
          <a:stretch/>
        </p:blipFill>
        <p:spPr>
          <a:xfrm>
            <a:off x="2074388" y="8151687"/>
            <a:ext cx="8652823" cy="59470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 name="Google Shape;211;p23"/>
          <p:cNvSpPr txBox="1"/>
          <p:nvPr/>
        </p:nvSpPr>
        <p:spPr>
          <a:xfrm>
            <a:off x="1371601" y="16913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FIT THE PLATFORM</a:t>
            </a:r>
            <a:endParaRPr b="0" i="0" sz="1400" u="none" cap="none" strike="noStrike">
              <a:solidFill>
                <a:srgbClr val="000000"/>
              </a:solidFill>
              <a:latin typeface="Arial"/>
              <a:ea typeface="Arial"/>
              <a:cs typeface="Arial"/>
              <a:sym typeface="Arial"/>
            </a:endParaRPr>
          </a:p>
        </p:txBody>
      </p:sp>
      <p:sp>
        <p:nvSpPr>
          <p:cNvPr id="212" name="Google Shape;212;p23"/>
          <p:cNvSpPr txBox="1"/>
          <p:nvPr/>
        </p:nvSpPr>
        <p:spPr>
          <a:xfrm>
            <a:off x="731525" y="3701810"/>
            <a:ext cx="11338500" cy="831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Right format. Right time.</a:t>
            </a:r>
            <a:endParaRPr b="0" i="0" sz="1400" u="none" cap="none" strike="noStrike">
              <a:solidFill>
                <a:srgbClr val="000000"/>
              </a:solidFill>
              <a:latin typeface="Arial"/>
              <a:ea typeface="Arial"/>
              <a:cs typeface="Arial"/>
              <a:sym typeface="Arial"/>
            </a:endParaRPr>
          </a:p>
        </p:txBody>
      </p:sp>
      <p:sp>
        <p:nvSpPr>
          <p:cNvPr id="213" name="Google Shape;213;p23"/>
          <p:cNvSpPr/>
          <p:nvPr/>
        </p:nvSpPr>
        <p:spPr>
          <a:xfrm>
            <a:off x="914400" y="51054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23"/>
          <p:cNvSpPr txBox="1"/>
          <p:nvPr/>
        </p:nvSpPr>
        <p:spPr>
          <a:xfrm>
            <a:off x="914400" y="54254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FORMAT</a:t>
            </a:r>
            <a:endParaRPr b="0" i="0" sz="1400" u="none" cap="none" strike="noStrike">
              <a:solidFill>
                <a:srgbClr val="000000"/>
              </a:solidFill>
              <a:latin typeface="Arial"/>
              <a:ea typeface="Arial"/>
              <a:cs typeface="Arial"/>
              <a:sym typeface="Arial"/>
            </a:endParaRPr>
          </a:p>
        </p:txBody>
      </p:sp>
      <p:sp>
        <p:nvSpPr>
          <p:cNvPr id="215" name="Google Shape;215;p23"/>
          <p:cNvSpPr txBox="1"/>
          <p:nvPr/>
        </p:nvSpPr>
        <p:spPr>
          <a:xfrm>
            <a:off x="914400" y="6065520"/>
            <a:ext cx="5212200" cy="1057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Post what the platform rewards.</a:t>
            </a:r>
            <a:endParaRPr b="0" i="0" sz="1400" u="none" cap="none" strike="noStrike">
              <a:solidFill>
                <a:srgbClr val="000000"/>
              </a:solidFill>
              <a:latin typeface="Arial"/>
              <a:ea typeface="Arial"/>
              <a:cs typeface="Arial"/>
              <a:sym typeface="Arial"/>
            </a:endParaRPr>
          </a:p>
        </p:txBody>
      </p:sp>
      <p:sp>
        <p:nvSpPr>
          <p:cNvPr id="216" name="Google Shape;216;p23"/>
          <p:cNvSpPr txBox="1"/>
          <p:nvPr/>
        </p:nvSpPr>
        <p:spPr>
          <a:xfrm>
            <a:off x="914400" y="803148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17" name="Google Shape;217;p23"/>
          <p:cNvSpPr txBox="1"/>
          <p:nvPr/>
        </p:nvSpPr>
        <p:spPr>
          <a:xfrm>
            <a:off x="1417320" y="8049768"/>
            <a:ext cx="4709100" cy="729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Match the native format each app pushes</a:t>
            </a:r>
            <a:endParaRPr b="0" i="0" sz="1400" u="none" cap="none" strike="noStrike">
              <a:solidFill>
                <a:srgbClr val="000000"/>
              </a:solidFill>
              <a:latin typeface="Arial"/>
              <a:ea typeface="Arial"/>
              <a:cs typeface="Arial"/>
              <a:sym typeface="Arial"/>
            </a:endParaRPr>
          </a:p>
        </p:txBody>
      </p:sp>
      <p:sp>
        <p:nvSpPr>
          <p:cNvPr id="218" name="Google Shape;218;p23"/>
          <p:cNvSpPr txBox="1"/>
          <p:nvPr/>
        </p:nvSpPr>
        <p:spPr>
          <a:xfrm>
            <a:off x="914400" y="944880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19" name="Google Shape;219;p23"/>
          <p:cNvSpPr txBox="1"/>
          <p:nvPr/>
        </p:nvSpPr>
        <p:spPr>
          <a:xfrm>
            <a:off x="1417320" y="9467088"/>
            <a:ext cx="4709100" cy="729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Vertical video, carousels, text — it varies</a:t>
            </a:r>
            <a:endParaRPr b="0" i="0" sz="1400" u="none" cap="none" strike="noStrike">
              <a:solidFill>
                <a:srgbClr val="000000"/>
              </a:solidFill>
              <a:latin typeface="Arial"/>
              <a:ea typeface="Arial"/>
              <a:cs typeface="Arial"/>
              <a:sym typeface="Arial"/>
            </a:endParaRPr>
          </a:p>
        </p:txBody>
      </p:sp>
      <p:sp>
        <p:nvSpPr>
          <p:cNvPr id="220" name="Google Shape;220;p23"/>
          <p:cNvSpPr txBox="1"/>
          <p:nvPr/>
        </p:nvSpPr>
        <p:spPr>
          <a:xfrm>
            <a:off x="914400" y="1086612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21" name="Google Shape;221;p23"/>
          <p:cNvSpPr txBox="1"/>
          <p:nvPr/>
        </p:nvSpPr>
        <p:spPr>
          <a:xfrm>
            <a:off x="1417320" y="1088440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Don't force one format everywhere</a:t>
            </a:r>
            <a:endParaRPr b="0" i="0" sz="1400" u="none" cap="none" strike="noStrike">
              <a:solidFill>
                <a:srgbClr val="000000"/>
              </a:solidFill>
              <a:latin typeface="Arial"/>
              <a:ea typeface="Arial"/>
              <a:cs typeface="Arial"/>
              <a:sym typeface="Arial"/>
            </a:endParaRPr>
          </a:p>
        </p:txBody>
      </p:sp>
      <p:sp>
        <p:nvSpPr>
          <p:cNvPr id="222" name="Google Shape;222;p23"/>
          <p:cNvSpPr/>
          <p:nvPr/>
        </p:nvSpPr>
        <p:spPr>
          <a:xfrm>
            <a:off x="6665976" y="5105400"/>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 name="Google Shape;223;p23"/>
          <p:cNvSpPr txBox="1"/>
          <p:nvPr/>
        </p:nvSpPr>
        <p:spPr>
          <a:xfrm>
            <a:off x="6665976" y="54254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TIMING</a:t>
            </a:r>
            <a:endParaRPr b="0" i="0" sz="1400" u="none" cap="none" strike="noStrike">
              <a:solidFill>
                <a:srgbClr val="000000"/>
              </a:solidFill>
              <a:latin typeface="Arial"/>
              <a:ea typeface="Arial"/>
              <a:cs typeface="Arial"/>
              <a:sym typeface="Arial"/>
            </a:endParaRPr>
          </a:p>
        </p:txBody>
      </p:sp>
      <p:sp>
        <p:nvSpPr>
          <p:cNvPr id="224" name="Google Shape;224;p23"/>
          <p:cNvSpPr txBox="1"/>
          <p:nvPr/>
        </p:nvSpPr>
        <p:spPr>
          <a:xfrm>
            <a:off x="6665976" y="6065520"/>
            <a:ext cx="5212200" cy="1057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Post when your people are watching.</a:t>
            </a:r>
            <a:endParaRPr b="0" i="0" sz="1400" u="none" cap="none" strike="noStrike">
              <a:solidFill>
                <a:srgbClr val="000000"/>
              </a:solidFill>
              <a:latin typeface="Arial"/>
              <a:ea typeface="Arial"/>
              <a:cs typeface="Arial"/>
              <a:sym typeface="Arial"/>
            </a:endParaRPr>
          </a:p>
        </p:txBody>
      </p:sp>
      <p:sp>
        <p:nvSpPr>
          <p:cNvPr id="225" name="Google Shape;225;p23"/>
          <p:cNvSpPr txBox="1"/>
          <p:nvPr/>
        </p:nvSpPr>
        <p:spPr>
          <a:xfrm>
            <a:off x="6665976" y="803148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26" name="Google Shape;226;p23"/>
          <p:cNvSpPr txBox="1"/>
          <p:nvPr/>
        </p:nvSpPr>
        <p:spPr>
          <a:xfrm>
            <a:off x="7168896" y="8049768"/>
            <a:ext cx="4709100" cy="729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Find the windows your audience is active</a:t>
            </a:r>
            <a:endParaRPr b="0" i="0" sz="1400" u="none" cap="none" strike="noStrike">
              <a:solidFill>
                <a:srgbClr val="000000"/>
              </a:solidFill>
              <a:latin typeface="Arial"/>
              <a:ea typeface="Arial"/>
              <a:cs typeface="Arial"/>
              <a:sym typeface="Arial"/>
            </a:endParaRPr>
          </a:p>
        </p:txBody>
      </p:sp>
      <p:sp>
        <p:nvSpPr>
          <p:cNvPr id="227" name="Google Shape;227;p23"/>
          <p:cNvSpPr txBox="1"/>
          <p:nvPr/>
        </p:nvSpPr>
        <p:spPr>
          <a:xfrm>
            <a:off x="6665976" y="944880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28" name="Google Shape;228;p23"/>
          <p:cNvSpPr txBox="1"/>
          <p:nvPr/>
        </p:nvSpPr>
        <p:spPr>
          <a:xfrm>
            <a:off x="7168896" y="9467088"/>
            <a:ext cx="4709100" cy="7293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Consistency beats any single perfect time</a:t>
            </a:r>
            <a:endParaRPr b="0" i="0" sz="1400" u="none" cap="none" strike="noStrike">
              <a:solidFill>
                <a:srgbClr val="000000"/>
              </a:solidFill>
              <a:latin typeface="Arial"/>
              <a:ea typeface="Arial"/>
              <a:cs typeface="Arial"/>
              <a:sym typeface="Arial"/>
            </a:endParaRPr>
          </a:p>
        </p:txBody>
      </p:sp>
      <p:sp>
        <p:nvSpPr>
          <p:cNvPr id="229" name="Google Shape;229;p23"/>
          <p:cNvSpPr txBox="1"/>
          <p:nvPr/>
        </p:nvSpPr>
        <p:spPr>
          <a:xfrm>
            <a:off x="6665976" y="1086612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230" name="Google Shape;230;p23"/>
          <p:cNvSpPr txBox="1"/>
          <p:nvPr/>
        </p:nvSpPr>
        <p:spPr>
          <a:xfrm>
            <a:off x="7168896" y="1088440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Let the data tell you, then commit</a:t>
            </a:r>
            <a:endParaRPr b="0" i="0" sz="1400" u="none" cap="none" strike="noStrike">
              <a:solidFill>
                <a:srgbClr val="000000"/>
              </a:solidFill>
              <a:latin typeface="Arial"/>
              <a:ea typeface="Arial"/>
              <a:cs typeface="Arial"/>
              <a:sym typeface="Arial"/>
            </a:endParaRPr>
          </a:p>
        </p:txBody>
      </p:sp>
      <p:sp>
        <p:nvSpPr>
          <p:cNvPr id="231" name="Google Shape;231;p23"/>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 name="Google Shape;232;p2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33" name="Google Shape;233;p2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2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0" name="Google Shape;240;p24"/>
          <p:cNvSpPr txBox="1"/>
          <p:nvPr/>
        </p:nvSpPr>
        <p:spPr>
          <a:xfrm>
            <a:off x="1371601" y="218116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WHEN SOMETHING POPS</a:t>
            </a:r>
            <a:endParaRPr b="0" i="0" sz="1400" u="none" cap="none" strike="noStrike">
              <a:solidFill>
                <a:srgbClr val="000000"/>
              </a:solidFill>
              <a:latin typeface="Arial"/>
              <a:ea typeface="Arial"/>
              <a:cs typeface="Arial"/>
              <a:sym typeface="Arial"/>
            </a:endParaRPr>
          </a:p>
        </p:txBody>
      </p:sp>
      <p:sp>
        <p:nvSpPr>
          <p:cNvPr id="241" name="Google Shape;241;p24"/>
          <p:cNvSpPr txBox="1"/>
          <p:nvPr/>
        </p:nvSpPr>
        <p:spPr>
          <a:xfrm>
            <a:off x="914400" y="3566160"/>
            <a:ext cx="10972800" cy="21351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Ride the moment —</a:t>
            </a:r>
            <a:endParaRPr b="0" i="0" sz="1400" u="none" cap="none" strike="noStrike">
              <a:solidFill>
                <a:srgbClr val="000000"/>
              </a:solidFill>
              <a:latin typeface="Arial"/>
              <a:ea typeface="Arial"/>
              <a:cs typeface="Arial"/>
              <a:sym typeface="Arial"/>
            </a:endParaRPr>
          </a:p>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then </a:t>
            </a:r>
            <a:r>
              <a:rPr b="1" i="0" lang="en" sz="6800" u="none" cap="none" strike="noStrike">
                <a:solidFill>
                  <a:srgbClr val="4F86E9"/>
                </a:solidFill>
                <a:latin typeface="Arial"/>
                <a:ea typeface="Arial"/>
                <a:cs typeface="Arial"/>
                <a:sym typeface="Arial"/>
              </a:rPr>
              <a:t>pivot.</a:t>
            </a:r>
            <a:endParaRPr b="0" i="0" sz="1400" u="none" cap="none" strike="noStrike">
              <a:solidFill>
                <a:srgbClr val="000000"/>
              </a:solidFill>
              <a:latin typeface="Arial"/>
              <a:ea typeface="Arial"/>
              <a:cs typeface="Arial"/>
              <a:sym typeface="Arial"/>
            </a:endParaRPr>
          </a:p>
        </p:txBody>
      </p:sp>
      <p:sp>
        <p:nvSpPr>
          <p:cNvPr id="242" name="Google Shape;242;p24"/>
          <p:cNvSpPr txBox="1"/>
          <p:nvPr/>
        </p:nvSpPr>
        <p:spPr>
          <a:xfrm>
            <a:off x="914400" y="6026375"/>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When a post starts to take off, drop everything and feed it. And when a moment is trending, pivot fast to ride it. Attention is a wave — you catch it or you miss it.</a:t>
            </a:r>
            <a:endParaRPr b="0" i="0" sz="1400" u="none" cap="none" strike="noStrike">
              <a:solidFill>
                <a:srgbClr val="000000"/>
              </a:solidFill>
              <a:latin typeface="Arial"/>
              <a:ea typeface="Arial"/>
              <a:cs typeface="Arial"/>
              <a:sym typeface="Arial"/>
            </a:endParaRPr>
          </a:p>
        </p:txBody>
      </p:sp>
      <p:sp>
        <p:nvSpPr>
          <p:cNvPr id="243" name="Google Shape;243;p2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4" name="Google Shape;244;p24"/>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45" name="Google Shape;245;p2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246" name="Google Shape;246;p24" title="Screenshot 2026-07-14 at 1.22.10 PM.png"/>
          <p:cNvPicPr preferRelativeResize="0"/>
          <p:nvPr/>
        </p:nvPicPr>
        <p:blipFill rotWithShape="1">
          <a:blip r:embed="rId3">
            <a:alphaModFix/>
          </a:blip>
          <a:srcRect b="0" l="0" r="0" t="0"/>
          <a:stretch/>
        </p:blipFill>
        <p:spPr>
          <a:xfrm>
            <a:off x="2096800" y="8815800"/>
            <a:ext cx="8607990" cy="50454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3" name="Google Shape;253;p25"/>
          <p:cNvSpPr txBox="1"/>
          <p:nvPr/>
        </p:nvSpPr>
        <p:spPr>
          <a:xfrm>
            <a:off x="1371601" y="19607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LEARN BY DOING</a:t>
            </a:r>
            <a:endParaRPr b="0" i="0" sz="1400" u="none" cap="none" strike="noStrike">
              <a:solidFill>
                <a:srgbClr val="000000"/>
              </a:solidFill>
              <a:latin typeface="Arial"/>
              <a:ea typeface="Arial"/>
              <a:cs typeface="Arial"/>
              <a:sym typeface="Arial"/>
            </a:endParaRPr>
          </a:p>
        </p:txBody>
      </p:sp>
      <p:sp>
        <p:nvSpPr>
          <p:cNvPr id="254" name="Google Shape;254;p25"/>
          <p:cNvSpPr txBox="1"/>
          <p:nvPr/>
        </p:nvSpPr>
        <p:spPr>
          <a:xfrm>
            <a:off x="914400" y="4602480"/>
            <a:ext cx="11338500" cy="2424300"/>
          </a:xfrm>
          <a:prstGeom prst="rect">
            <a:avLst/>
          </a:prstGeom>
          <a:noFill/>
          <a:ln>
            <a:noFill/>
          </a:ln>
        </p:spPr>
        <p:txBody>
          <a:bodyPr anchorCtr="0" anchor="t" bIns="0" lIns="0" spcFirstLastPara="1" rIns="0" wrap="square" tIns="0">
            <a:spAutoFit/>
          </a:bodyPr>
          <a:lstStyle/>
          <a:p>
            <a:pPr indent="0" lvl="0" marL="0" marR="0" rtl="0" algn="ctr">
              <a:lnSpc>
                <a:spcPct val="90000"/>
              </a:lnSpc>
              <a:spcBef>
                <a:spcPts val="0"/>
              </a:spcBef>
              <a:spcAft>
                <a:spcPts val="0"/>
              </a:spcAft>
              <a:buClr>
                <a:srgbClr val="000000"/>
              </a:buClr>
              <a:buSzPts val="17500"/>
              <a:buFont typeface="Arial"/>
              <a:buNone/>
            </a:pPr>
            <a:r>
              <a:rPr b="1" i="0" lang="en" sz="17500" u="none" cap="none" strike="noStrike">
                <a:solidFill>
                  <a:srgbClr val="4F86E9"/>
                </a:solidFill>
                <a:latin typeface="Arial"/>
                <a:ea typeface="Arial"/>
                <a:cs typeface="Arial"/>
                <a:sym typeface="Arial"/>
              </a:rPr>
              <a:t>30 days</a:t>
            </a:r>
            <a:endParaRPr b="0" i="0" sz="1400" u="none" cap="none" strike="noStrike">
              <a:solidFill>
                <a:srgbClr val="000000"/>
              </a:solidFill>
              <a:latin typeface="Arial"/>
              <a:ea typeface="Arial"/>
              <a:cs typeface="Arial"/>
              <a:sym typeface="Arial"/>
            </a:endParaRPr>
          </a:p>
        </p:txBody>
      </p:sp>
      <p:sp>
        <p:nvSpPr>
          <p:cNvPr id="255" name="Google Shape;255;p25"/>
          <p:cNvSpPr txBox="1"/>
          <p:nvPr/>
        </p:nvSpPr>
        <p:spPr>
          <a:xfrm>
            <a:off x="914400" y="7345677"/>
            <a:ext cx="10789800" cy="7695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5000"/>
              <a:buFont typeface="Arial"/>
              <a:buNone/>
            </a:pPr>
            <a:r>
              <a:rPr b="1" i="0" lang="en" sz="5000" u="none" cap="none" strike="noStrike">
                <a:solidFill>
                  <a:srgbClr val="F4F7FC"/>
                </a:solidFill>
                <a:latin typeface="Arial"/>
                <a:ea typeface="Arial"/>
                <a:cs typeface="Arial"/>
                <a:sym typeface="Arial"/>
              </a:rPr>
              <a:t>of posting a video every single day.</a:t>
            </a:r>
            <a:endParaRPr b="0" i="0" sz="1400" u="none" cap="none" strike="noStrike">
              <a:solidFill>
                <a:srgbClr val="000000"/>
              </a:solidFill>
              <a:latin typeface="Arial"/>
              <a:ea typeface="Arial"/>
              <a:cs typeface="Arial"/>
              <a:sym typeface="Arial"/>
            </a:endParaRPr>
          </a:p>
        </p:txBody>
      </p:sp>
      <p:sp>
        <p:nvSpPr>
          <p:cNvPr id="256" name="Google Shape;256;p25"/>
          <p:cNvSpPr txBox="1"/>
          <p:nvPr/>
        </p:nvSpPr>
        <p:spPr>
          <a:xfrm>
            <a:off x="914400" y="8619029"/>
            <a:ext cx="10424100" cy="16155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200"/>
              <a:buFont typeface="Arial"/>
              <a:buNone/>
            </a:pPr>
            <a:r>
              <a:rPr b="0" i="0" lang="en" sz="3200" u="none" cap="none" strike="noStrike">
                <a:solidFill>
                  <a:srgbClr val="B9C6E0"/>
                </a:solidFill>
                <a:latin typeface="Arial"/>
                <a:ea typeface="Arial"/>
                <a:cs typeface="Arial"/>
                <a:sym typeface="Arial"/>
              </a:rPr>
              <a:t>I ran a 30-day video experiment to learn the algorithm by doing — not theorizing. Then I evaluated monthly: double down on what worked, cut what didn't.</a:t>
            </a:r>
            <a:endParaRPr b="0" i="0" sz="1400" u="none" cap="none" strike="noStrike">
              <a:solidFill>
                <a:srgbClr val="000000"/>
              </a:solidFill>
              <a:latin typeface="Arial"/>
              <a:ea typeface="Arial"/>
              <a:cs typeface="Arial"/>
              <a:sym typeface="Arial"/>
            </a:endParaRPr>
          </a:p>
        </p:txBody>
      </p:sp>
      <p:sp>
        <p:nvSpPr>
          <p:cNvPr id="257" name="Google Shape;257;p2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8" name="Google Shape;258;p25"/>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59" name="Google Shape;259;p2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6"/>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6" name="Google Shape;266;p26"/>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7" name="Google Shape;267;p26"/>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68" name="Google Shape;268;p26"/>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269" name="Google Shape;269;p26" title="Screenshot 2026-07-22 at 11.16.31 AM.png"/>
          <p:cNvPicPr preferRelativeResize="0"/>
          <p:nvPr/>
        </p:nvPicPr>
        <p:blipFill>
          <a:blip r:embed="rId3">
            <a:alphaModFix/>
          </a:blip>
          <a:stretch>
            <a:fillRect/>
          </a:stretch>
        </p:blipFill>
        <p:spPr>
          <a:xfrm>
            <a:off x="3380226" y="2740601"/>
            <a:ext cx="6041149" cy="10977987"/>
          </a:xfrm>
          <a:prstGeom prst="rect">
            <a:avLst/>
          </a:prstGeom>
          <a:solidFill>
            <a:srgbClr val="0F1B33"/>
          </a:solidFill>
          <a:ln>
            <a:noFill/>
          </a:ln>
        </p:spPr>
      </p:pic>
      <p:sp>
        <p:nvSpPr>
          <p:cNvPr id="270" name="Google Shape;270;p26"/>
          <p:cNvSpPr txBox="1"/>
          <p:nvPr/>
        </p:nvSpPr>
        <p:spPr>
          <a:xfrm>
            <a:off x="1371601" y="159569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Recap</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7"/>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7" name="Google Shape;277;p27"/>
          <p:cNvSpPr txBox="1"/>
          <p:nvPr/>
        </p:nvSpPr>
        <p:spPr>
          <a:xfrm>
            <a:off x="1371601" y="19275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Recap</a:t>
            </a:r>
            <a:endParaRPr b="0" i="0" sz="1400" u="none" cap="none" strike="noStrike">
              <a:solidFill>
                <a:srgbClr val="000000"/>
              </a:solidFill>
              <a:latin typeface="Arial"/>
              <a:ea typeface="Arial"/>
              <a:cs typeface="Arial"/>
              <a:sym typeface="Arial"/>
            </a:endParaRPr>
          </a:p>
        </p:txBody>
      </p:sp>
      <p:sp>
        <p:nvSpPr>
          <p:cNvPr id="278" name="Google Shape;278;p27"/>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9" name="Google Shape;279;p27"/>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80" name="Google Shape;280;p27"/>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281" name="Google Shape;281;p27" title="Screenshot 2026-07-14 at 1.23.29 PM.png"/>
          <p:cNvPicPr preferRelativeResize="0"/>
          <p:nvPr/>
        </p:nvPicPr>
        <p:blipFill rotWithShape="1">
          <a:blip r:embed="rId3">
            <a:alphaModFix/>
          </a:blip>
          <a:srcRect b="0" l="0" r="0" t="3016"/>
          <a:stretch/>
        </p:blipFill>
        <p:spPr>
          <a:xfrm>
            <a:off x="1694200" y="5193104"/>
            <a:ext cx="9413200" cy="3437596"/>
          </a:xfrm>
          <a:prstGeom prst="rect">
            <a:avLst/>
          </a:prstGeom>
          <a:noFill/>
          <a:ln>
            <a:noFill/>
          </a:ln>
        </p:spPr>
      </p:pic>
      <p:sp>
        <p:nvSpPr>
          <p:cNvPr id="282" name="Google Shape;282;p27"/>
          <p:cNvSpPr txBox="1"/>
          <p:nvPr/>
        </p:nvSpPr>
        <p:spPr>
          <a:xfrm>
            <a:off x="1005925" y="10198252"/>
            <a:ext cx="10789800" cy="769500"/>
          </a:xfrm>
          <a:prstGeom prst="rect">
            <a:avLst/>
          </a:prstGeom>
          <a:noFill/>
          <a:ln>
            <a:noFill/>
          </a:ln>
        </p:spPr>
        <p:txBody>
          <a:bodyPr anchorCtr="0" anchor="t" bIns="0" lIns="0" spcFirstLastPara="1" rIns="0" wrap="square" tIns="0">
            <a:spAutoFit/>
          </a:bodyPr>
          <a:lstStyle/>
          <a:p>
            <a:pPr indent="0" lvl="0" marL="0" marR="0" rtl="0" algn="ctr">
              <a:lnSpc>
                <a:spcPct val="102000"/>
              </a:lnSpc>
              <a:spcBef>
                <a:spcPts val="0"/>
              </a:spcBef>
              <a:spcAft>
                <a:spcPts val="0"/>
              </a:spcAft>
              <a:buClr>
                <a:srgbClr val="000000"/>
              </a:buClr>
              <a:buSzPts val="5000"/>
              <a:buFont typeface="Arial"/>
              <a:buNone/>
            </a:pPr>
            <a:r>
              <a:rPr b="1" lang="en" sz="5000">
                <a:solidFill>
                  <a:srgbClr val="F4F7FC"/>
                </a:solidFill>
              </a:rPr>
              <a:t>Post more?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28" title="31c148c3-b89b-4170-beda-33bf78aff27c.jpg"/>
          <p:cNvPicPr preferRelativeResize="0"/>
          <p:nvPr/>
        </p:nvPicPr>
        <p:blipFill rotWithShape="1">
          <a:blip r:embed="rId3">
            <a:alphaModFix/>
          </a:blip>
          <a:srcRect b="4343" l="0" r="1836" t="0"/>
          <a:stretch/>
        </p:blipFill>
        <p:spPr>
          <a:xfrm>
            <a:off x="-3358812" y="-179400"/>
            <a:ext cx="17599025" cy="17149824"/>
          </a:xfrm>
          <a:prstGeom prst="rect">
            <a:avLst/>
          </a:prstGeom>
          <a:noFill/>
          <a:ln>
            <a:noFill/>
          </a:ln>
        </p:spPr>
      </p:pic>
      <p:sp>
        <p:nvSpPr>
          <p:cNvPr id="289" name="Google Shape;289;p28"/>
          <p:cNvSpPr/>
          <p:nvPr/>
        </p:nvSpPr>
        <p:spPr>
          <a:xfrm>
            <a:off x="-1005850" y="-179400"/>
            <a:ext cx="13807500" cy="168504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 name="Google Shape;290;p28"/>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1" name="Google Shape;291;p28"/>
          <p:cNvSpPr txBox="1"/>
          <p:nvPr/>
        </p:nvSpPr>
        <p:spPr>
          <a:xfrm>
            <a:off x="1636776" y="6053328"/>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BUY ATTENTION</a:t>
            </a:r>
            <a:endParaRPr b="0" i="0" sz="1400" u="none" cap="none" strike="noStrike">
              <a:solidFill>
                <a:srgbClr val="000000"/>
              </a:solidFill>
              <a:latin typeface="Arial"/>
              <a:ea typeface="Arial"/>
              <a:cs typeface="Arial"/>
              <a:sym typeface="Arial"/>
            </a:endParaRPr>
          </a:p>
        </p:txBody>
      </p:sp>
      <p:sp>
        <p:nvSpPr>
          <p:cNvPr id="292" name="Google Shape;292;p28"/>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293" name="Google Shape;293;p28"/>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9000"/>
              <a:buFont typeface="Arial"/>
              <a:buNone/>
            </a:pPr>
            <a:r>
              <a:rPr b="1" i="0" lang="en" sz="9000" u="none" cap="none" strike="noStrike">
                <a:solidFill>
                  <a:srgbClr val="F4F7FC"/>
                </a:solidFill>
                <a:latin typeface="Arial"/>
                <a:ea typeface="Arial"/>
                <a:cs typeface="Arial"/>
                <a:sym typeface="Arial"/>
              </a:rPr>
              <a:t>Paid</a:t>
            </a:r>
            <a:endParaRPr b="0" i="0" sz="1400" u="none" cap="none" strike="noStrike">
              <a:solidFill>
                <a:srgbClr val="000000"/>
              </a:solidFill>
              <a:latin typeface="Arial"/>
              <a:ea typeface="Arial"/>
              <a:cs typeface="Arial"/>
              <a:sym typeface="Arial"/>
            </a:endParaRPr>
          </a:p>
        </p:txBody>
      </p:sp>
      <p:sp>
        <p:nvSpPr>
          <p:cNvPr id="294" name="Google Shape;294;p28"/>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5" name="Google Shape;295;p28"/>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296" name="Google Shape;296;p2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9"/>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3" name="Google Shape;303;p29"/>
          <p:cNvSpPr txBox="1"/>
          <p:nvPr/>
        </p:nvSpPr>
        <p:spPr>
          <a:xfrm>
            <a:off x="1371601" y="249956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FIRST RULE OF PAID</a:t>
            </a:r>
            <a:endParaRPr b="0" i="0" sz="1400" u="none" cap="none" strike="noStrike">
              <a:solidFill>
                <a:srgbClr val="000000"/>
              </a:solidFill>
              <a:latin typeface="Arial"/>
              <a:ea typeface="Arial"/>
              <a:cs typeface="Arial"/>
              <a:sym typeface="Arial"/>
            </a:endParaRPr>
          </a:p>
        </p:txBody>
      </p:sp>
      <p:sp>
        <p:nvSpPr>
          <p:cNvPr id="304" name="Google Shape;304;p29"/>
          <p:cNvSpPr txBox="1"/>
          <p:nvPr/>
        </p:nvSpPr>
        <p:spPr>
          <a:xfrm>
            <a:off x="822888" y="4888230"/>
            <a:ext cx="11155800" cy="1946700"/>
          </a:xfrm>
          <a:prstGeom prst="rect">
            <a:avLst/>
          </a:prstGeom>
          <a:noFill/>
          <a:ln>
            <a:noFill/>
          </a:ln>
        </p:spPr>
        <p:txBody>
          <a:bodyPr anchorCtr="0" anchor="t" bIns="0" lIns="0" spcFirstLastPara="1" rIns="0" wrap="square" tIns="0">
            <a:spAutoFit/>
          </a:bodyPr>
          <a:lstStyle/>
          <a:p>
            <a:pPr indent="0" lvl="0" marL="0" marR="0" rtl="0" algn="l">
              <a:lnSpc>
                <a:spcPct val="104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Paid spends your money —</a:t>
            </a:r>
            <a:endParaRPr b="0" i="0" sz="1400" u="none" cap="none" strike="noStrike">
              <a:solidFill>
                <a:srgbClr val="000000"/>
              </a:solidFill>
              <a:latin typeface="Arial"/>
              <a:ea typeface="Arial"/>
              <a:cs typeface="Arial"/>
              <a:sym typeface="Arial"/>
            </a:endParaRPr>
          </a:p>
          <a:p>
            <a:pPr indent="0" lvl="0" marL="0" marR="0" rtl="0" algn="l">
              <a:lnSpc>
                <a:spcPct val="104000"/>
              </a:lnSpc>
              <a:spcBef>
                <a:spcPts val="0"/>
              </a:spcBef>
              <a:spcAft>
                <a:spcPts val="0"/>
              </a:spcAft>
              <a:buClr>
                <a:srgbClr val="000000"/>
              </a:buClr>
              <a:buSzPts val="6200"/>
              <a:buFont typeface="Arial"/>
              <a:buNone/>
            </a:pPr>
            <a:r>
              <a:rPr b="1" i="0" lang="en" sz="6200" u="none" cap="none" strike="noStrike">
                <a:solidFill>
                  <a:srgbClr val="4F86E9"/>
                </a:solidFill>
                <a:latin typeface="Arial"/>
                <a:ea typeface="Arial"/>
                <a:cs typeface="Arial"/>
                <a:sym typeface="Arial"/>
              </a:rPr>
              <a:t>fast.</a:t>
            </a:r>
            <a:endParaRPr b="0" i="0" sz="1400" u="none" cap="none" strike="noStrike">
              <a:solidFill>
                <a:srgbClr val="000000"/>
              </a:solidFill>
              <a:latin typeface="Arial"/>
              <a:ea typeface="Arial"/>
              <a:cs typeface="Arial"/>
              <a:sym typeface="Arial"/>
            </a:endParaRPr>
          </a:p>
        </p:txBody>
      </p:sp>
      <p:sp>
        <p:nvSpPr>
          <p:cNvPr id="305" name="Google Shape;305;p29"/>
          <p:cNvSpPr txBox="1"/>
          <p:nvPr/>
        </p:nvSpPr>
        <p:spPr>
          <a:xfrm>
            <a:off x="914400" y="7742475"/>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Connect every dollar to an org objective before you launch. </a:t>
            </a:r>
            <a:endParaRPr b="0" i="0" sz="3600" u="none" cap="none" strike="noStrike">
              <a:solidFill>
                <a:srgbClr val="B9C6E0"/>
              </a:solidFill>
              <a:latin typeface="Arial"/>
              <a:ea typeface="Arial"/>
              <a:cs typeface="Arial"/>
              <a:sym typeface="Arial"/>
            </a:endParaRPr>
          </a:p>
          <a:p>
            <a:pPr indent="0" lvl="0" marL="0" marR="0" rtl="0" algn="l">
              <a:lnSpc>
                <a:spcPct val="114000"/>
              </a:lnSpc>
              <a:spcBef>
                <a:spcPts val="0"/>
              </a:spcBef>
              <a:spcAft>
                <a:spcPts val="0"/>
              </a:spcAft>
              <a:buClr>
                <a:srgbClr val="000000"/>
              </a:buClr>
              <a:buSzPts val="3600"/>
              <a:buFont typeface="Arial"/>
              <a:buNone/>
            </a:pPr>
            <a:r>
              <a:t/>
            </a:r>
            <a:endParaRPr sz="3600">
              <a:solidFill>
                <a:srgbClr val="B9C6E0"/>
              </a:solidFill>
            </a:endParaRPr>
          </a:p>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F4F7FC"/>
                </a:solidFill>
                <a:latin typeface="Arial"/>
                <a:ea typeface="Arial"/>
                <a:cs typeface="Arial"/>
                <a:sym typeface="Arial"/>
              </a:rPr>
              <a:t>Spend like it's your own money.</a:t>
            </a:r>
            <a:endParaRPr sz="3600">
              <a:solidFill>
                <a:srgbClr val="F4F7FC"/>
              </a:solidFill>
            </a:endParaRPr>
          </a:p>
        </p:txBody>
      </p:sp>
      <p:sp>
        <p:nvSpPr>
          <p:cNvPr id="306" name="Google Shape;306;p29"/>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29"/>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08" name="Google Shape;308;p2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0"/>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5" name="Google Shape;315;p30"/>
          <p:cNvSpPr txBox="1"/>
          <p:nvPr/>
        </p:nvSpPr>
        <p:spPr>
          <a:xfrm>
            <a:off x="1371601" y="249956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Warning</a:t>
            </a:r>
            <a:endParaRPr b="0" i="0" sz="1400" u="none" cap="none" strike="noStrike">
              <a:solidFill>
                <a:srgbClr val="000000"/>
              </a:solidFill>
              <a:latin typeface="Arial"/>
              <a:ea typeface="Arial"/>
              <a:cs typeface="Arial"/>
              <a:sym typeface="Arial"/>
            </a:endParaRPr>
          </a:p>
        </p:txBody>
      </p:sp>
      <p:sp>
        <p:nvSpPr>
          <p:cNvPr id="316" name="Google Shape;316;p30"/>
          <p:cNvSpPr txBox="1"/>
          <p:nvPr/>
        </p:nvSpPr>
        <p:spPr>
          <a:xfrm>
            <a:off x="822888" y="5253255"/>
            <a:ext cx="11155800" cy="4924200"/>
          </a:xfrm>
          <a:prstGeom prst="rect">
            <a:avLst/>
          </a:prstGeom>
          <a:noFill/>
          <a:ln>
            <a:noFill/>
          </a:ln>
        </p:spPr>
        <p:txBody>
          <a:bodyPr anchorCtr="0" anchor="t" bIns="0" lIns="0" spcFirstLastPara="1" rIns="0" wrap="square" tIns="0">
            <a:spAutoFit/>
          </a:bodyPr>
          <a:lstStyle/>
          <a:p>
            <a:pPr indent="0" lvl="0" marL="0" marR="0" rtl="0" algn="l">
              <a:lnSpc>
                <a:spcPct val="104000"/>
              </a:lnSpc>
              <a:spcBef>
                <a:spcPts val="0"/>
              </a:spcBef>
              <a:spcAft>
                <a:spcPts val="0"/>
              </a:spcAft>
              <a:buClr>
                <a:srgbClr val="000000"/>
              </a:buClr>
              <a:buSzPts val="6200"/>
              <a:buFont typeface="Arial"/>
              <a:buNone/>
            </a:pPr>
            <a:r>
              <a:rPr b="1" lang="en" sz="6200">
                <a:solidFill>
                  <a:srgbClr val="F4F7FC"/>
                </a:solidFill>
              </a:rPr>
              <a:t>Don’t spend </a:t>
            </a:r>
            <a:r>
              <a:rPr b="1" lang="en" sz="6200">
                <a:solidFill>
                  <a:srgbClr val="F4F7FC"/>
                </a:solidFill>
              </a:rPr>
              <a:t>until</a:t>
            </a:r>
            <a:r>
              <a:rPr b="1" lang="en" sz="6200">
                <a:solidFill>
                  <a:srgbClr val="F4F7FC"/>
                </a:solidFill>
              </a:rPr>
              <a:t> you know </a:t>
            </a:r>
            <a:endParaRPr b="1" sz="6200">
              <a:solidFill>
                <a:srgbClr val="F4F7FC"/>
              </a:solidFill>
            </a:endParaRPr>
          </a:p>
          <a:p>
            <a:pPr indent="0" lvl="0" marL="0" marR="0" rtl="0" algn="l">
              <a:lnSpc>
                <a:spcPct val="104000"/>
              </a:lnSpc>
              <a:spcBef>
                <a:spcPts val="0"/>
              </a:spcBef>
              <a:spcAft>
                <a:spcPts val="0"/>
              </a:spcAft>
              <a:buClr>
                <a:srgbClr val="000000"/>
              </a:buClr>
              <a:buSzPts val="6200"/>
              <a:buFont typeface="Arial"/>
              <a:buNone/>
            </a:pPr>
            <a:r>
              <a:rPr b="1" lang="en" sz="6200">
                <a:solidFill>
                  <a:srgbClr val="F4F7FC"/>
                </a:solidFill>
              </a:rPr>
              <a:t>it works </a:t>
            </a:r>
            <a:r>
              <a:rPr b="1" lang="en" sz="6200">
                <a:solidFill>
                  <a:srgbClr val="F4F7FC"/>
                </a:solidFill>
              </a:rPr>
              <a:t>organically.</a:t>
            </a:r>
            <a:endParaRPr b="1" i="0" sz="6200" u="none" cap="none" strike="noStrike">
              <a:solidFill>
                <a:srgbClr val="4F86E9"/>
              </a:solidFill>
              <a:latin typeface="Arial"/>
              <a:ea typeface="Arial"/>
              <a:cs typeface="Arial"/>
              <a:sym typeface="Arial"/>
            </a:endParaRPr>
          </a:p>
          <a:p>
            <a:pPr indent="0" lvl="0" marL="0" marR="0" rtl="0" algn="l">
              <a:lnSpc>
                <a:spcPct val="104000"/>
              </a:lnSpc>
              <a:spcBef>
                <a:spcPts val="0"/>
              </a:spcBef>
              <a:spcAft>
                <a:spcPts val="0"/>
              </a:spcAft>
              <a:buClr>
                <a:srgbClr val="000000"/>
              </a:buClr>
              <a:buSzPts val="6200"/>
              <a:buFont typeface="Arial"/>
              <a:buNone/>
            </a:pPr>
            <a:r>
              <a:t/>
            </a:r>
            <a:endParaRPr b="1" sz="6200">
              <a:solidFill>
                <a:srgbClr val="4F86E9"/>
              </a:solidFill>
            </a:endParaRPr>
          </a:p>
          <a:p>
            <a:pPr indent="0" lvl="0" marL="0" marR="0" rtl="0" algn="l">
              <a:lnSpc>
                <a:spcPct val="104000"/>
              </a:lnSpc>
              <a:spcBef>
                <a:spcPts val="0"/>
              </a:spcBef>
              <a:spcAft>
                <a:spcPts val="0"/>
              </a:spcAft>
              <a:buClr>
                <a:srgbClr val="000000"/>
              </a:buClr>
              <a:buSzPts val="6200"/>
              <a:buFont typeface="Arial"/>
              <a:buNone/>
            </a:pPr>
            <a:r>
              <a:rPr b="1" lang="en" sz="6200">
                <a:solidFill>
                  <a:srgbClr val="4F86E9"/>
                </a:solidFill>
              </a:rPr>
              <a:t>Don’t just spend to get more views, PLEASE!</a:t>
            </a:r>
            <a:endParaRPr b="1" sz="6200">
              <a:solidFill>
                <a:srgbClr val="4F86E9"/>
              </a:solidFill>
            </a:endParaRPr>
          </a:p>
        </p:txBody>
      </p:sp>
      <p:sp>
        <p:nvSpPr>
          <p:cNvPr id="317" name="Google Shape;317;p30"/>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8" name="Google Shape;318;p30"/>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19" name="Google Shape;319;p30"/>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1"/>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6" name="Google Shape;326;p31"/>
          <p:cNvSpPr txBox="1"/>
          <p:nvPr/>
        </p:nvSpPr>
        <p:spPr>
          <a:xfrm>
            <a:off x="1371601" y="201129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PAID · THE MENU</a:t>
            </a:r>
            <a:endParaRPr b="0" i="0" sz="1400" u="none" cap="none" strike="noStrike">
              <a:solidFill>
                <a:srgbClr val="000000"/>
              </a:solidFill>
              <a:latin typeface="Arial"/>
              <a:ea typeface="Arial"/>
              <a:cs typeface="Arial"/>
              <a:sym typeface="Arial"/>
            </a:endParaRPr>
          </a:p>
        </p:txBody>
      </p:sp>
      <p:sp>
        <p:nvSpPr>
          <p:cNvPr id="327" name="Google Shape;327;p31"/>
          <p:cNvSpPr txBox="1"/>
          <p:nvPr/>
        </p:nvSpPr>
        <p:spPr>
          <a:xfrm>
            <a:off x="822963" y="3525335"/>
            <a:ext cx="11155800" cy="892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800"/>
              <a:buFont typeface="Arial"/>
              <a:buNone/>
            </a:pPr>
            <a:r>
              <a:rPr b="1" i="0" lang="en" sz="5800" u="none" cap="none" strike="noStrike">
                <a:solidFill>
                  <a:srgbClr val="F4F7FC"/>
                </a:solidFill>
                <a:latin typeface="Arial"/>
                <a:ea typeface="Arial"/>
                <a:cs typeface="Arial"/>
                <a:sym typeface="Arial"/>
              </a:rPr>
              <a:t>Five kinds of ads.</a:t>
            </a:r>
            <a:endParaRPr b="0" i="0" sz="1400" u="none" cap="none" strike="noStrike">
              <a:solidFill>
                <a:srgbClr val="000000"/>
              </a:solidFill>
              <a:latin typeface="Arial"/>
              <a:ea typeface="Arial"/>
              <a:cs typeface="Arial"/>
              <a:sym typeface="Arial"/>
            </a:endParaRPr>
          </a:p>
        </p:txBody>
      </p:sp>
      <p:sp>
        <p:nvSpPr>
          <p:cNvPr id="328" name="Google Shape;328;p31"/>
          <p:cNvSpPr txBox="1"/>
          <p:nvPr/>
        </p:nvSpPr>
        <p:spPr>
          <a:xfrm>
            <a:off x="914400" y="5166360"/>
            <a:ext cx="1554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329" name="Google Shape;329;p31"/>
          <p:cNvSpPr txBox="1"/>
          <p:nvPr/>
        </p:nvSpPr>
        <p:spPr>
          <a:xfrm>
            <a:off x="2743200" y="5148072"/>
            <a:ext cx="94182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Search / Discover</a:t>
            </a:r>
            <a:endParaRPr b="0" i="0" sz="1400" u="none" cap="none" strike="noStrike">
              <a:solidFill>
                <a:srgbClr val="000000"/>
              </a:solidFill>
              <a:latin typeface="Arial"/>
              <a:ea typeface="Arial"/>
              <a:cs typeface="Arial"/>
              <a:sym typeface="Arial"/>
            </a:endParaRPr>
          </a:p>
        </p:txBody>
      </p:sp>
      <p:sp>
        <p:nvSpPr>
          <p:cNvPr id="330" name="Google Shape;330;p31"/>
          <p:cNvSpPr txBox="1"/>
          <p:nvPr/>
        </p:nvSpPr>
        <p:spPr>
          <a:xfrm>
            <a:off x="914400" y="7123176"/>
            <a:ext cx="1554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4F86E9"/>
                </a:solidFill>
                <a:latin typeface="Arial"/>
                <a:ea typeface="Arial"/>
                <a:cs typeface="Arial"/>
                <a:sym typeface="Arial"/>
              </a:rPr>
              <a:t>02</a:t>
            </a:r>
            <a:endParaRPr b="0" i="0" sz="1400" u="none" cap="none" strike="noStrike">
              <a:solidFill>
                <a:srgbClr val="000000"/>
              </a:solidFill>
              <a:latin typeface="Arial"/>
              <a:ea typeface="Arial"/>
              <a:cs typeface="Arial"/>
              <a:sym typeface="Arial"/>
            </a:endParaRPr>
          </a:p>
        </p:txBody>
      </p:sp>
      <p:sp>
        <p:nvSpPr>
          <p:cNvPr id="331" name="Google Shape;331;p31"/>
          <p:cNvSpPr txBox="1"/>
          <p:nvPr/>
        </p:nvSpPr>
        <p:spPr>
          <a:xfrm>
            <a:off x="2743200" y="7104888"/>
            <a:ext cx="94182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Views</a:t>
            </a:r>
            <a:endParaRPr b="0" i="0" sz="1400" u="none" cap="none" strike="noStrike">
              <a:solidFill>
                <a:srgbClr val="000000"/>
              </a:solidFill>
              <a:latin typeface="Arial"/>
              <a:ea typeface="Arial"/>
              <a:cs typeface="Arial"/>
              <a:sym typeface="Arial"/>
            </a:endParaRPr>
          </a:p>
        </p:txBody>
      </p:sp>
      <p:sp>
        <p:nvSpPr>
          <p:cNvPr id="332" name="Google Shape;332;p31"/>
          <p:cNvSpPr txBox="1"/>
          <p:nvPr/>
        </p:nvSpPr>
        <p:spPr>
          <a:xfrm>
            <a:off x="914400" y="9079992"/>
            <a:ext cx="1554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4F86E9"/>
                </a:solidFill>
                <a:latin typeface="Arial"/>
                <a:ea typeface="Arial"/>
                <a:cs typeface="Arial"/>
                <a:sym typeface="Arial"/>
              </a:rPr>
              <a:t>03</a:t>
            </a:r>
            <a:endParaRPr b="0" i="0" sz="1400" u="none" cap="none" strike="noStrike">
              <a:solidFill>
                <a:srgbClr val="000000"/>
              </a:solidFill>
              <a:latin typeface="Arial"/>
              <a:ea typeface="Arial"/>
              <a:cs typeface="Arial"/>
              <a:sym typeface="Arial"/>
            </a:endParaRPr>
          </a:p>
        </p:txBody>
      </p:sp>
      <p:sp>
        <p:nvSpPr>
          <p:cNvPr id="333" name="Google Shape;333;p31"/>
          <p:cNvSpPr txBox="1"/>
          <p:nvPr/>
        </p:nvSpPr>
        <p:spPr>
          <a:xfrm>
            <a:off x="2743200" y="9061704"/>
            <a:ext cx="94182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Traffic</a:t>
            </a:r>
            <a:endParaRPr b="0" i="0" sz="1400" u="none" cap="none" strike="noStrike">
              <a:solidFill>
                <a:srgbClr val="000000"/>
              </a:solidFill>
              <a:latin typeface="Arial"/>
              <a:ea typeface="Arial"/>
              <a:cs typeface="Arial"/>
              <a:sym typeface="Arial"/>
            </a:endParaRPr>
          </a:p>
        </p:txBody>
      </p:sp>
      <p:sp>
        <p:nvSpPr>
          <p:cNvPr id="334" name="Google Shape;334;p31"/>
          <p:cNvSpPr txBox="1"/>
          <p:nvPr/>
        </p:nvSpPr>
        <p:spPr>
          <a:xfrm>
            <a:off x="914400" y="11036808"/>
            <a:ext cx="1554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4F86E9"/>
                </a:solidFill>
                <a:latin typeface="Arial"/>
                <a:ea typeface="Arial"/>
                <a:cs typeface="Arial"/>
                <a:sym typeface="Arial"/>
              </a:rPr>
              <a:t>04</a:t>
            </a:r>
            <a:endParaRPr b="0" i="0" sz="1400" u="none" cap="none" strike="noStrike">
              <a:solidFill>
                <a:srgbClr val="000000"/>
              </a:solidFill>
              <a:latin typeface="Arial"/>
              <a:ea typeface="Arial"/>
              <a:cs typeface="Arial"/>
              <a:sym typeface="Arial"/>
            </a:endParaRPr>
          </a:p>
        </p:txBody>
      </p:sp>
      <p:sp>
        <p:nvSpPr>
          <p:cNvPr id="335" name="Google Shape;335;p31"/>
          <p:cNvSpPr txBox="1"/>
          <p:nvPr/>
        </p:nvSpPr>
        <p:spPr>
          <a:xfrm>
            <a:off x="2743200" y="11018520"/>
            <a:ext cx="94182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Follows / Likes / Subscribers</a:t>
            </a:r>
            <a:endParaRPr b="0" i="0" sz="1400" u="none" cap="none" strike="noStrike">
              <a:solidFill>
                <a:srgbClr val="000000"/>
              </a:solidFill>
              <a:latin typeface="Arial"/>
              <a:ea typeface="Arial"/>
              <a:cs typeface="Arial"/>
              <a:sym typeface="Arial"/>
            </a:endParaRPr>
          </a:p>
        </p:txBody>
      </p:sp>
      <p:sp>
        <p:nvSpPr>
          <p:cNvPr id="336" name="Google Shape;336;p31"/>
          <p:cNvSpPr txBox="1"/>
          <p:nvPr/>
        </p:nvSpPr>
        <p:spPr>
          <a:xfrm>
            <a:off x="914400" y="12993624"/>
            <a:ext cx="1554600" cy="615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4000"/>
              <a:buFont typeface="Arial"/>
              <a:buNone/>
            </a:pPr>
            <a:r>
              <a:rPr b="1" i="0" lang="en" sz="4000" u="none" cap="none" strike="noStrike">
                <a:solidFill>
                  <a:srgbClr val="4F86E9"/>
                </a:solidFill>
                <a:latin typeface="Arial"/>
                <a:ea typeface="Arial"/>
                <a:cs typeface="Arial"/>
                <a:sym typeface="Arial"/>
              </a:rPr>
              <a:t>05</a:t>
            </a:r>
            <a:endParaRPr b="0" i="0" sz="1400" u="none" cap="none" strike="noStrike">
              <a:solidFill>
                <a:srgbClr val="000000"/>
              </a:solidFill>
              <a:latin typeface="Arial"/>
              <a:ea typeface="Arial"/>
              <a:cs typeface="Arial"/>
              <a:sym typeface="Arial"/>
            </a:endParaRPr>
          </a:p>
        </p:txBody>
      </p:sp>
      <p:sp>
        <p:nvSpPr>
          <p:cNvPr id="337" name="Google Shape;337;p31"/>
          <p:cNvSpPr txBox="1"/>
          <p:nvPr/>
        </p:nvSpPr>
        <p:spPr>
          <a:xfrm>
            <a:off x="2743200" y="12975336"/>
            <a:ext cx="9418200" cy="523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Messages</a:t>
            </a:r>
            <a:endParaRPr b="0" i="0" sz="1400" u="none" cap="none" strike="noStrike">
              <a:solidFill>
                <a:srgbClr val="000000"/>
              </a:solidFill>
              <a:latin typeface="Arial"/>
              <a:ea typeface="Arial"/>
              <a:cs typeface="Arial"/>
              <a:sym typeface="Arial"/>
            </a:endParaRPr>
          </a:p>
        </p:txBody>
      </p:sp>
      <p:sp>
        <p:nvSpPr>
          <p:cNvPr id="338" name="Google Shape;338;p3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9" name="Google Shape;339;p31"/>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40" name="Google Shape;340;p3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14"/>
          <p:cNvSpPr txBox="1"/>
          <p:nvPr/>
        </p:nvSpPr>
        <p:spPr>
          <a:xfrm>
            <a:off x="1645926" y="198524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THE WHOLE GAME</a:t>
            </a:r>
            <a:endParaRPr b="0" i="0" sz="1400" u="none" cap="none" strike="noStrike">
              <a:solidFill>
                <a:srgbClr val="000000"/>
              </a:solidFill>
              <a:latin typeface="Arial"/>
              <a:ea typeface="Arial"/>
              <a:cs typeface="Arial"/>
              <a:sym typeface="Arial"/>
            </a:endParaRPr>
          </a:p>
        </p:txBody>
      </p:sp>
      <p:sp>
        <p:nvSpPr>
          <p:cNvPr id="71" name="Google Shape;71;p14"/>
          <p:cNvSpPr txBox="1"/>
          <p:nvPr/>
        </p:nvSpPr>
        <p:spPr>
          <a:xfrm>
            <a:off x="914400" y="3718560"/>
            <a:ext cx="10789800" cy="1416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9200"/>
              <a:buFont typeface="Arial"/>
              <a:buNone/>
            </a:pPr>
            <a:r>
              <a:rPr b="1" i="0" lang="en" sz="9200" u="none" cap="none" strike="noStrike">
                <a:solidFill>
                  <a:srgbClr val="F4F7FC"/>
                </a:solidFill>
                <a:latin typeface="Arial"/>
                <a:ea typeface="Arial"/>
                <a:cs typeface="Arial"/>
                <a:sym typeface="Arial"/>
              </a:rPr>
              <a:t>Stop the </a:t>
            </a:r>
            <a:r>
              <a:rPr b="1" i="0" lang="en" sz="9200" u="none" cap="none" strike="noStrike">
                <a:solidFill>
                  <a:srgbClr val="4F86E9"/>
                </a:solidFill>
                <a:latin typeface="Arial"/>
                <a:ea typeface="Arial"/>
                <a:cs typeface="Arial"/>
                <a:sym typeface="Arial"/>
              </a:rPr>
              <a:t>scroll.</a:t>
            </a:r>
            <a:endParaRPr b="0" i="0" sz="1400" u="none" cap="none" strike="noStrike">
              <a:solidFill>
                <a:srgbClr val="000000"/>
              </a:solidFill>
              <a:latin typeface="Arial"/>
              <a:ea typeface="Arial"/>
              <a:cs typeface="Arial"/>
              <a:sym typeface="Arial"/>
            </a:endParaRPr>
          </a:p>
        </p:txBody>
      </p:sp>
      <p:sp>
        <p:nvSpPr>
          <p:cNvPr id="72" name="Google Shape;72;p14"/>
          <p:cNvSpPr txBox="1"/>
          <p:nvPr/>
        </p:nvSpPr>
        <p:spPr>
          <a:xfrm>
            <a:off x="914400" y="5606065"/>
            <a:ext cx="10241400" cy="12516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800"/>
              <a:buFont typeface="Arial"/>
              <a:buNone/>
            </a:pPr>
            <a:r>
              <a:rPr b="0" i="0" lang="en" sz="3800" u="none" cap="none" strike="noStrike">
                <a:solidFill>
                  <a:srgbClr val="B9C6E0"/>
                </a:solidFill>
                <a:latin typeface="Arial"/>
                <a:ea typeface="Arial"/>
                <a:cs typeface="Arial"/>
                <a:sym typeface="Arial"/>
              </a:rPr>
              <a:t>Pay attention to what grabs YOU as you scroll then learn to do that on purpose.</a:t>
            </a:r>
            <a:endParaRPr b="0" i="0" sz="1400" u="none" cap="none" strike="noStrike">
              <a:solidFill>
                <a:srgbClr val="000000"/>
              </a:solidFill>
              <a:latin typeface="Arial"/>
              <a:ea typeface="Arial"/>
              <a:cs typeface="Arial"/>
              <a:sym typeface="Arial"/>
            </a:endParaRPr>
          </a:p>
        </p:txBody>
      </p:sp>
      <p:sp>
        <p:nvSpPr>
          <p:cNvPr id="73" name="Google Shape;73;p1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14"/>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75" name="Google Shape;75;p1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76" name="Google Shape;76;p14" title="Screenshot 2026-07-14 at 1.13.51 PM.png"/>
          <p:cNvPicPr preferRelativeResize="0"/>
          <p:nvPr/>
        </p:nvPicPr>
        <p:blipFill rotWithShape="1">
          <a:blip r:embed="rId3">
            <a:alphaModFix/>
          </a:blip>
          <a:srcRect b="0" l="0" r="0" t="0"/>
          <a:stretch/>
        </p:blipFill>
        <p:spPr>
          <a:xfrm>
            <a:off x="3646613" y="7635538"/>
            <a:ext cx="5508376" cy="7512400"/>
          </a:xfrm>
          <a:prstGeom prst="rect">
            <a:avLst/>
          </a:prstGeom>
          <a:noFill/>
          <a:ln>
            <a:noFill/>
          </a:ln>
        </p:spPr>
      </p:pic>
      <p:cxnSp>
        <p:nvCxnSpPr>
          <p:cNvPr id="77" name="Google Shape;77;p14"/>
          <p:cNvCxnSpPr/>
          <p:nvPr/>
        </p:nvCxnSpPr>
        <p:spPr>
          <a:xfrm flipH="1">
            <a:off x="9467525" y="5162800"/>
            <a:ext cx="4064100" cy="2641500"/>
          </a:xfrm>
          <a:prstGeom prst="straightConnector1">
            <a:avLst/>
          </a:prstGeom>
          <a:noFill/>
          <a:ln cap="flat" cmpd="sng" w="114300">
            <a:solidFill>
              <a:srgbClr val="FF0000"/>
            </a:solidFill>
            <a:prstDash val="solid"/>
            <a:round/>
            <a:headEnd len="sm" w="sm" type="none"/>
            <a:tailEnd len="med" w="med" type="triangl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32"/>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7" name="Google Shape;347;p32"/>
          <p:cNvSpPr txBox="1"/>
          <p:nvPr/>
        </p:nvSpPr>
        <p:spPr>
          <a:xfrm>
            <a:off x="1371601" y="17270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WHAT YOU'RE REALLY PAYING FOR</a:t>
            </a:r>
            <a:endParaRPr b="0" i="0" sz="1400" u="none" cap="none" strike="noStrike">
              <a:solidFill>
                <a:srgbClr val="000000"/>
              </a:solidFill>
              <a:latin typeface="Arial"/>
              <a:ea typeface="Arial"/>
              <a:cs typeface="Arial"/>
              <a:sym typeface="Arial"/>
            </a:endParaRPr>
          </a:p>
        </p:txBody>
      </p:sp>
      <p:sp>
        <p:nvSpPr>
          <p:cNvPr id="348" name="Google Shape;348;p32"/>
          <p:cNvSpPr txBox="1"/>
          <p:nvPr/>
        </p:nvSpPr>
        <p:spPr>
          <a:xfrm>
            <a:off x="914400" y="3070235"/>
            <a:ext cx="11338500" cy="785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5400"/>
              <a:buFont typeface="Arial"/>
              <a:buNone/>
            </a:pPr>
            <a:r>
              <a:rPr b="1" i="0" lang="en" sz="5100" u="none" cap="none" strike="noStrike">
                <a:solidFill>
                  <a:srgbClr val="F4F7FC"/>
                </a:solidFill>
                <a:latin typeface="Arial"/>
                <a:ea typeface="Arial"/>
                <a:cs typeface="Arial"/>
                <a:sym typeface="Arial"/>
              </a:rPr>
              <a:t>Match the ad to the objective.</a:t>
            </a:r>
            <a:endParaRPr b="0" i="0" sz="1100" u="none" cap="none" strike="noStrike">
              <a:solidFill>
                <a:srgbClr val="000000"/>
              </a:solidFill>
              <a:latin typeface="Arial"/>
              <a:ea typeface="Arial"/>
              <a:cs typeface="Arial"/>
              <a:sym typeface="Arial"/>
            </a:endParaRPr>
          </a:p>
        </p:txBody>
      </p:sp>
      <p:sp>
        <p:nvSpPr>
          <p:cNvPr id="349" name="Google Shape;349;p32"/>
          <p:cNvSpPr/>
          <p:nvPr/>
        </p:nvSpPr>
        <p:spPr>
          <a:xfrm>
            <a:off x="914400" y="4297680"/>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0" name="Google Shape;350;p32"/>
          <p:cNvSpPr txBox="1"/>
          <p:nvPr/>
        </p:nvSpPr>
        <p:spPr>
          <a:xfrm>
            <a:off x="914400" y="5471160"/>
            <a:ext cx="54864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Views / Search</a:t>
            </a:r>
            <a:endParaRPr b="0" i="0" sz="1400" u="none" cap="none" strike="noStrike">
              <a:solidFill>
                <a:srgbClr val="000000"/>
              </a:solidFill>
              <a:latin typeface="Arial"/>
              <a:ea typeface="Arial"/>
              <a:cs typeface="Arial"/>
              <a:sym typeface="Arial"/>
            </a:endParaRPr>
          </a:p>
        </p:txBody>
      </p:sp>
      <p:sp>
        <p:nvSpPr>
          <p:cNvPr id="351" name="Google Shape;351;p32"/>
          <p:cNvSpPr txBox="1"/>
          <p:nvPr/>
        </p:nvSpPr>
        <p:spPr>
          <a:xfrm>
            <a:off x="6400800" y="5471160"/>
            <a:ext cx="640200" cy="523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52" name="Google Shape;352;p32"/>
          <p:cNvSpPr txBox="1"/>
          <p:nvPr/>
        </p:nvSpPr>
        <p:spPr>
          <a:xfrm>
            <a:off x="7223760" y="5471160"/>
            <a:ext cx="46635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4F86E9"/>
                </a:solidFill>
                <a:latin typeface="Arial"/>
                <a:ea typeface="Arial"/>
                <a:cs typeface="Arial"/>
                <a:sym typeface="Arial"/>
              </a:rPr>
              <a:t>Reach</a:t>
            </a:r>
            <a:endParaRPr b="0" i="0" sz="1400" u="none" cap="none" strike="noStrike">
              <a:solidFill>
                <a:srgbClr val="000000"/>
              </a:solidFill>
              <a:latin typeface="Arial"/>
              <a:ea typeface="Arial"/>
              <a:cs typeface="Arial"/>
              <a:sym typeface="Arial"/>
            </a:endParaRPr>
          </a:p>
        </p:txBody>
      </p:sp>
      <p:sp>
        <p:nvSpPr>
          <p:cNvPr id="353" name="Google Shape;353;p32"/>
          <p:cNvSpPr/>
          <p:nvPr/>
        </p:nvSpPr>
        <p:spPr>
          <a:xfrm>
            <a:off x="914400" y="6697980"/>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4" name="Google Shape;354;p32"/>
          <p:cNvSpPr txBox="1"/>
          <p:nvPr/>
        </p:nvSpPr>
        <p:spPr>
          <a:xfrm>
            <a:off x="914400" y="7871460"/>
            <a:ext cx="54864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Follows / Likes</a:t>
            </a:r>
            <a:endParaRPr b="0" i="0" sz="1400" u="none" cap="none" strike="noStrike">
              <a:solidFill>
                <a:srgbClr val="000000"/>
              </a:solidFill>
              <a:latin typeface="Arial"/>
              <a:ea typeface="Arial"/>
              <a:cs typeface="Arial"/>
              <a:sym typeface="Arial"/>
            </a:endParaRPr>
          </a:p>
        </p:txBody>
      </p:sp>
      <p:sp>
        <p:nvSpPr>
          <p:cNvPr id="355" name="Google Shape;355;p32"/>
          <p:cNvSpPr txBox="1"/>
          <p:nvPr/>
        </p:nvSpPr>
        <p:spPr>
          <a:xfrm>
            <a:off x="6400800" y="7871460"/>
            <a:ext cx="640200" cy="523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56" name="Google Shape;356;p32"/>
          <p:cNvSpPr txBox="1"/>
          <p:nvPr/>
        </p:nvSpPr>
        <p:spPr>
          <a:xfrm>
            <a:off x="7223760" y="7871460"/>
            <a:ext cx="46635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4F86E9"/>
                </a:solidFill>
                <a:latin typeface="Arial"/>
                <a:ea typeface="Arial"/>
                <a:cs typeface="Arial"/>
                <a:sym typeface="Arial"/>
              </a:rPr>
              <a:t>Clout</a:t>
            </a:r>
            <a:endParaRPr b="0" i="0" sz="1400" u="none" cap="none" strike="noStrike">
              <a:solidFill>
                <a:srgbClr val="000000"/>
              </a:solidFill>
              <a:latin typeface="Arial"/>
              <a:ea typeface="Arial"/>
              <a:cs typeface="Arial"/>
              <a:sym typeface="Arial"/>
            </a:endParaRPr>
          </a:p>
        </p:txBody>
      </p:sp>
      <p:sp>
        <p:nvSpPr>
          <p:cNvPr id="357" name="Google Shape;357;p32"/>
          <p:cNvSpPr/>
          <p:nvPr/>
        </p:nvSpPr>
        <p:spPr>
          <a:xfrm>
            <a:off x="914400" y="9098280"/>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8" name="Google Shape;358;p32"/>
          <p:cNvSpPr txBox="1"/>
          <p:nvPr/>
        </p:nvSpPr>
        <p:spPr>
          <a:xfrm>
            <a:off x="914400" y="10271760"/>
            <a:ext cx="54864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Traffic</a:t>
            </a:r>
            <a:endParaRPr b="0" i="0" sz="1400" u="none" cap="none" strike="noStrike">
              <a:solidFill>
                <a:srgbClr val="000000"/>
              </a:solidFill>
              <a:latin typeface="Arial"/>
              <a:ea typeface="Arial"/>
              <a:cs typeface="Arial"/>
              <a:sym typeface="Arial"/>
            </a:endParaRPr>
          </a:p>
        </p:txBody>
      </p:sp>
      <p:sp>
        <p:nvSpPr>
          <p:cNvPr id="359" name="Google Shape;359;p32"/>
          <p:cNvSpPr txBox="1"/>
          <p:nvPr/>
        </p:nvSpPr>
        <p:spPr>
          <a:xfrm>
            <a:off x="6400800" y="10271760"/>
            <a:ext cx="640200" cy="523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60" name="Google Shape;360;p32"/>
          <p:cNvSpPr txBox="1"/>
          <p:nvPr/>
        </p:nvSpPr>
        <p:spPr>
          <a:xfrm>
            <a:off x="7223760" y="10271760"/>
            <a:ext cx="46635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4F86E9"/>
                </a:solidFill>
                <a:latin typeface="Arial"/>
                <a:ea typeface="Arial"/>
                <a:cs typeface="Arial"/>
                <a:sym typeface="Arial"/>
              </a:rPr>
              <a:t>Clicks</a:t>
            </a:r>
            <a:endParaRPr b="0" i="0" sz="1400" u="none" cap="none" strike="noStrike">
              <a:solidFill>
                <a:srgbClr val="000000"/>
              </a:solidFill>
              <a:latin typeface="Arial"/>
              <a:ea typeface="Arial"/>
              <a:cs typeface="Arial"/>
              <a:sym typeface="Arial"/>
            </a:endParaRPr>
          </a:p>
        </p:txBody>
      </p:sp>
      <p:sp>
        <p:nvSpPr>
          <p:cNvPr id="361" name="Google Shape;361;p32"/>
          <p:cNvSpPr/>
          <p:nvPr/>
        </p:nvSpPr>
        <p:spPr>
          <a:xfrm>
            <a:off x="914400" y="11498580"/>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2" name="Google Shape;362;p32"/>
          <p:cNvSpPr txBox="1"/>
          <p:nvPr/>
        </p:nvSpPr>
        <p:spPr>
          <a:xfrm>
            <a:off x="914400" y="12672060"/>
            <a:ext cx="54864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Messages</a:t>
            </a:r>
            <a:endParaRPr b="0" i="0" sz="1400" u="none" cap="none" strike="noStrike">
              <a:solidFill>
                <a:srgbClr val="000000"/>
              </a:solidFill>
              <a:latin typeface="Arial"/>
              <a:ea typeface="Arial"/>
              <a:cs typeface="Arial"/>
              <a:sym typeface="Arial"/>
            </a:endParaRPr>
          </a:p>
        </p:txBody>
      </p:sp>
      <p:sp>
        <p:nvSpPr>
          <p:cNvPr id="363" name="Google Shape;363;p32"/>
          <p:cNvSpPr txBox="1"/>
          <p:nvPr/>
        </p:nvSpPr>
        <p:spPr>
          <a:xfrm>
            <a:off x="6400800" y="12672060"/>
            <a:ext cx="640200" cy="523200"/>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64" name="Google Shape;364;p32"/>
          <p:cNvSpPr txBox="1"/>
          <p:nvPr/>
        </p:nvSpPr>
        <p:spPr>
          <a:xfrm>
            <a:off x="7223760" y="12672060"/>
            <a:ext cx="4663500" cy="492600"/>
          </a:xfrm>
          <a:prstGeom prst="rect">
            <a:avLst/>
          </a:prstGeom>
          <a:noFill/>
          <a:ln>
            <a:noFill/>
          </a:ln>
        </p:spPr>
        <p:txBody>
          <a:bodyPr anchorCtr="0" anchor="ctr" bIns="0" lIns="0" spcFirstLastPara="1" rIns="0" wrap="square" tIns="0">
            <a:spAutoFit/>
          </a:bodyPr>
          <a:lstStyle/>
          <a:p>
            <a:pPr indent="0" lvl="0" marL="0" marR="0" rtl="0" algn="l">
              <a:lnSpc>
                <a:spcPct val="102000"/>
              </a:lnSpc>
              <a:spcBef>
                <a:spcPts val="0"/>
              </a:spcBef>
              <a:spcAft>
                <a:spcPts val="0"/>
              </a:spcAft>
              <a:buClr>
                <a:srgbClr val="000000"/>
              </a:buClr>
              <a:buSzPts val="3200"/>
              <a:buFont typeface="Arial"/>
              <a:buNone/>
            </a:pPr>
            <a:r>
              <a:rPr b="1" i="0" lang="en" sz="3200" u="none" cap="none" strike="noStrike">
                <a:solidFill>
                  <a:srgbClr val="4F86E9"/>
                </a:solidFill>
                <a:latin typeface="Arial"/>
                <a:ea typeface="Arial"/>
                <a:cs typeface="Arial"/>
                <a:sym typeface="Arial"/>
              </a:rPr>
              <a:t>Conversations</a:t>
            </a:r>
            <a:endParaRPr b="0" i="0" sz="1400" u="none" cap="none" strike="noStrike">
              <a:solidFill>
                <a:srgbClr val="000000"/>
              </a:solidFill>
              <a:latin typeface="Arial"/>
              <a:ea typeface="Arial"/>
              <a:cs typeface="Arial"/>
              <a:sym typeface="Arial"/>
            </a:endParaRPr>
          </a:p>
        </p:txBody>
      </p:sp>
      <p:sp>
        <p:nvSpPr>
          <p:cNvPr id="365" name="Google Shape;365;p32"/>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6" name="Google Shape;366;p32"/>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67" name="Google Shape;367;p32"/>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33"/>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4" name="Google Shape;374;p33"/>
          <p:cNvSpPr txBox="1"/>
          <p:nvPr/>
        </p:nvSpPr>
        <p:spPr>
          <a:xfrm>
            <a:off x="1371601" y="213219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DECIDE FIRST</a:t>
            </a:r>
            <a:endParaRPr b="0" i="0" sz="1400" u="none" cap="none" strike="noStrike">
              <a:solidFill>
                <a:srgbClr val="000000"/>
              </a:solidFill>
              <a:latin typeface="Arial"/>
              <a:ea typeface="Arial"/>
              <a:cs typeface="Arial"/>
              <a:sym typeface="Arial"/>
            </a:endParaRPr>
          </a:p>
        </p:txBody>
      </p:sp>
      <p:sp>
        <p:nvSpPr>
          <p:cNvPr id="375" name="Google Shape;375;p33"/>
          <p:cNvSpPr txBox="1"/>
          <p:nvPr/>
        </p:nvSpPr>
        <p:spPr>
          <a:xfrm>
            <a:off x="914400" y="4921435"/>
            <a:ext cx="10972800" cy="985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6400"/>
              <a:buFont typeface="Arial"/>
              <a:buNone/>
            </a:pPr>
            <a:r>
              <a:rPr b="1" i="0" lang="en" sz="6400" u="none" cap="none" strike="noStrike">
                <a:solidFill>
                  <a:srgbClr val="F4F7FC"/>
                </a:solidFill>
                <a:latin typeface="Arial"/>
                <a:ea typeface="Arial"/>
                <a:cs typeface="Arial"/>
                <a:sym typeface="Arial"/>
              </a:rPr>
              <a:t>What are you </a:t>
            </a:r>
            <a:r>
              <a:rPr b="1" i="0" lang="en" sz="6400" u="none" cap="none" strike="noStrike">
                <a:solidFill>
                  <a:srgbClr val="4F86E9"/>
                </a:solidFill>
                <a:latin typeface="Arial"/>
                <a:ea typeface="Arial"/>
                <a:cs typeface="Arial"/>
                <a:sym typeface="Arial"/>
              </a:rPr>
              <a:t>trying to do?</a:t>
            </a:r>
            <a:endParaRPr b="0" i="0" sz="1400" u="none" cap="none" strike="noStrike">
              <a:solidFill>
                <a:srgbClr val="000000"/>
              </a:solidFill>
              <a:latin typeface="Arial"/>
              <a:ea typeface="Arial"/>
              <a:cs typeface="Arial"/>
              <a:sym typeface="Arial"/>
            </a:endParaRPr>
          </a:p>
        </p:txBody>
      </p:sp>
      <p:sp>
        <p:nvSpPr>
          <p:cNvPr id="376" name="Google Shape;376;p33"/>
          <p:cNvSpPr txBox="1"/>
          <p:nvPr/>
        </p:nvSpPr>
        <p:spPr>
          <a:xfrm>
            <a:off x="914400" y="7750554"/>
            <a:ext cx="10241400" cy="18174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Pick the objective first — then the ad type follows. Chasing every metric at once wastes budget. One clear goal per campaign.</a:t>
            </a:r>
            <a:endParaRPr b="0" i="0" sz="1400" u="none" cap="none" strike="noStrike">
              <a:solidFill>
                <a:srgbClr val="000000"/>
              </a:solidFill>
              <a:latin typeface="Arial"/>
              <a:ea typeface="Arial"/>
              <a:cs typeface="Arial"/>
              <a:sym typeface="Arial"/>
            </a:endParaRPr>
          </a:p>
        </p:txBody>
      </p:sp>
      <p:sp>
        <p:nvSpPr>
          <p:cNvPr id="377" name="Google Shape;377;p33"/>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8" name="Google Shape;378;p33"/>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79" name="Google Shape;379;p33"/>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34"/>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6" name="Google Shape;386;p34"/>
          <p:cNvSpPr txBox="1"/>
          <p:nvPr/>
        </p:nvSpPr>
        <p:spPr>
          <a:xfrm>
            <a:off x="1371601" y="191176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HOW TO ALLOCATE</a:t>
            </a:r>
            <a:endParaRPr b="0" i="0" sz="1400" u="none" cap="none" strike="noStrike">
              <a:solidFill>
                <a:srgbClr val="000000"/>
              </a:solidFill>
              <a:latin typeface="Arial"/>
              <a:ea typeface="Arial"/>
              <a:cs typeface="Arial"/>
              <a:sym typeface="Arial"/>
            </a:endParaRPr>
          </a:p>
        </p:txBody>
      </p:sp>
      <p:sp>
        <p:nvSpPr>
          <p:cNvPr id="387" name="Google Shape;387;p34"/>
          <p:cNvSpPr txBox="1"/>
          <p:nvPr/>
        </p:nvSpPr>
        <p:spPr>
          <a:xfrm>
            <a:off x="914400" y="4374435"/>
            <a:ext cx="10972800" cy="21351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Slow drip.</a:t>
            </a:r>
            <a:endParaRPr b="0" i="0" sz="1400" u="none" cap="none" strike="noStrike">
              <a:solidFill>
                <a:srgbClr val="000000"/>
              </a:solidFill>
              <a:latin typeface="Arial"/>
              <a:ea typeface="Arial"/>
              <a:cs typeface="Arial"/>
              <a:sym typeface="Arial"/>
            </a:endParaRPr>
          </a:p>
          <a:p>
            <a:pPr indent="0" lvl="0" marL="0" marR="0" rtl="0" algn="ctr">
              <a:lnSpc>
                <a:spcPct val="104000"/>
              </a:lnSpc>
              <a:spcBef>
                <a:spcPts val="0"/>
              </a:spcBef>
              <a:spcAft>
                <a:spcPts val="0"/>
              </a:spcAft>
              <a:buClr>
                <a:srgbClr val="000000"/>
              </a:buClr>
              <a:buSzPts val="6800"/>
              <a:buFont typeface="Arial"/>
              <a:buNone/>
            </a:pPr>
            <a:r>
              <a:rPr b="1" i="0" lang="en" sz="6800" u="none" cap="none" strike="noStrike">
                <a:solidFill>
                  <a:srgbClr val="F4F7FC"/>
                </a:solidFill>
                <a:latin typeface="Arial"/>
                <a:ea typeface="Arial"/>
                <a:cs typeface="Arial"/>
                <a:sym typeface="Arial"/>
              </a:rPr>
              <a:t>Then </a:t>
            </a:r>
            <a:r>
              <a:rPr b="1" i="0" lang="en" sz="6800" u="none" cap="none" strike="noStrike">
                <a:solidFill>
                  <a:srgbClr val="4F86E9"/>
                </a:solidFill>
                <a:latin typeface="Arial"/>
                <a:ea typeface="Arial"/>
                <a:cs typeface="Arial"/>
                <a:sym typeface="Arial"/>
              </a:rPr>
              <a:t>turn it up.</a:t>
            </a:r>
            <a:endParaRPr b="0" i="0" sz="1400" u="none" cap="none" strike="noStrike">
              <a:solidFill>
                <a:srgbClr val="000000"/>
              </a:solidFill>
              <a:latin typeface="Arial"/>
              <a:ea typeface="Arial"/>
              <a:cs typeface="Arial"/>
              <a:sym typeface="Arial"/>
            </a:endParaRPr>
          </a:p>
        </p:txBody>
      </p:sp>
      <p:sp>
        <p:nvSpPr>
          <p:cNvPr id="388" name="Google Shape;388;p34"/>
          <p:cNvSpPr txBox="1"/>
          <p:nvPr/>
        </p:nvSpPr>
        <p:spPr>
          <a:xfrm>
            <a:off x="914400" y="8686800"/>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Start small to find what works. Then scale the winners. Keep most of your budget on your core objective — reserve a little to keep testing new things.</a:t>
            </a:r>
            <a:endParaRPr b="0" i="0" sz="1400" u="none" cap="none" strike="noStrike">
              <a:solidFill>
                <a:srgbClr val="000000"/>
              </a:solidFill>
              <a:latin typeface="Arial"/>
              <a:ea typeface="Arial"/>
              <a:cs typeface="Arial"/>
              <a:sym typeface="Arial"/>
            </a:endParaRPr>
          </a:p>
        </p:txBody>
      </p:sp>
      <p:sp>
        <p:nvSpPr>
          <p:cNvPr id="389" name="Google Shape;389;p34"/>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0" name="Google Shape;390;p34"/>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391" name="Google Shape;391;p34"/>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3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8" name="Google Shape;398;p35"/>
          <p:cNvSpPr txBox="1"/>
          <p:nvPr/>
        </p:nvSpPr>
        <p:spPr>
          <a:xfrm>
            <a:off x="1371601" y="21829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A FAVORITE PLAY</a:t>
            </a:r>
            <a:endParaRPr b="0" i="0" sz="1400" u="none" cap="none" strike="noStrike">
              <a:solidFill>
                <a:srgbClr val="000000"/>
              </a:solidFill>
              <a:latin typeface="Arial"/>
              <a:ea typeface="Arial"/>
              <a:cs typeface="Arial"/>
              <a:sym typeface="Arial"/>
            </a:endParaRPr>
          </a:p>
        </p:txBody>
      </p:sp>
      <p:sp>
        <p:nvSpPr>
          <p:cNvPr id="399" name="Google Shape;399;p35"/>
          <p:cNvSpPr txBox="1"/>
          <p:nvPr/>
        </p:nvSpPr>
        <p:spPr>
          <a:xfrm>
            <a:off x="822963" y="3848655"/>
            <a:ext cx="11155800" cy="1758300"/>
          </a:xfrm>
          <a:prstGeom prst="rect">
            <a:avLst/>
          </a:prstGeom>
          <a:noFill/>
          <a:ln>
            <a:noFill/>
          </a:ln>
        </p:spPr>
        <p:txBody>
          <a:bodyPr anchorCtr="0" anchor="t" bIns="0" lIns="0" spcFirstLastPara="1" rIns="0" wrap="square" tIns="0">
            <a:spAutoFit/>
          </a:bodyPr>
          <a:lstStyle/>
          <a:p>
            <a:pPr indent="0" lvl="0" marL="0" marR="0" rtl="0" algn="ctr">
              <a:lnSpc>
                <a:spcPct val="104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The Messenger ad </a:t>
            </a:r>
            <a:r>
              <a:rPr b="1" lang="en" sz="5600">
                <a:solidFill>
                  <a:srgbClr val="F4F7FC"/>
                </a:solidFill>
              </a:rPr>
              <a:t>can be</a:t>
            </a:r>
            <a:endParaRPr b="0" i="0" sz="1400" u="none" cap="none" strike="noStrike">
              <a:solidFill>
                <a:srgbClr val="000000"/>
              </a:solidFill>
              <a:latin typeface="Arial"/>
              <a:ea typeface="Arial"/>
              <a:cs typeface="Arial"/>
              <a:sym typeface="Arial"/>
            </a:endParaRPr>
          </a:p>
          <a:p>
            <a:pPr indent="0" lvl="0" marL="0" marR="0" rtl="0" algn="ctr">
              <a:lnSpc>
                <a:spcPct val="104000"/>
              </a:lnSpc>
              <a:spcBef>
                <a:spcPts val="0"/>
              </a:spcBef>
              <a:spcAft>
                <a:spcPts val="0"/>
              </a:spcAft>
              <a:buClr>
                <a:srgbClr val="000000"/>
              </a:buClr>
              <a:buSzPts val="5600"/>
              <a:buFont typeface="Arial"/>
              <a:buNone/>
            </a:pPr>
            <a:r>
              <a:rPr b="1" i="0" lang="en" sz="5600" u="none" cap="none" strike="noStrike">
                <a:solidFill>
                  <a:srgbClr val="F4F7FC"/>
                </a:solidFill>
                <a:latin typeface="Arial"/>
                <a:ea typeface="Arial"/>
                <a:cs typeface="Arial"/>
                <a:sym typeface="Arial"/>
              </a:rPr>
              <a:t>supercharged with </a:t>
            </a:r>
            <a:r>
              <a:rPr b="1" i="0" lang="en" sz="5600" u="none" cap="none" strike="noStrike">
                <a:solidFill>
                  <a:srgbClr val="4F86E9"/>
                </a:solidFill>
                <a:latin typeface="Arial"/>
                <a:ea typeface="Arial"/>
                <a:cs typeface="Arial"/>
                <a:sym typeface="Arial"/>
              </a:rPr>
              <a:t>AI.</a:t>
            </a:r>
            <a:endParaRPr b="0" i="0" sz="1400" u="none" cap="none" strike="noStrike">
              <a:solidFill>
                <a:srgbClr val="000000"/>
              </a:solidFill>
              <a:latin typeface="Arial"/>
              <a:ea typeface="Arial"/>
              <a:cs typeface="Arial"/>
              <a:sym typeface="Arial"/>
            </a:endParaRPr>
          </a:p>
        </p:txBody>
      </p:sp>
      <p:sp>
        <p:nvSpPr>
          <p:cNvPr id="400" name="Google Shape;400;p35"/>
          <p:cNvSpPr txBox="1"/>
          <p:nvPr/>
        </p:nvSpPr>
        <p:spPr>
          <a:xfrm>
            <a:off x="1477725" y="6231813"/>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Conversational ads that start a real back-and-forth. Use AI to draft the opener, personalize replies, and respond instantly at scale. </a:t>
            </a:r>
            <a:endParaRPr b="0" i="0" sz="1400" u="none" cap="none" strike="noStrike">
              <a:solidFill>
                <a:srgbClr val="000000"/>
              </a:solidFill>
              <a:latin typeface="Arial"/>
              <a:ea typeface="Arial"/>
              <a:cs typeface="Arial"/>
              <a:sym typeface="Arial"/>
            </a:endParaRPr>
          </a:p>
        </p:txBody>
      </p:sp>
      <p:sp>
        <p:nvSpPr>
          <p:cNvPr id="401" name="Google Shape;401;p3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2" name="Google Shape;402;p35"/>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403" name="Google Shape;403;p3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404" name="Google Shape;404;p35" title="Screenshot 2026-07-14 at 1.24.54 PM.png"/>
          <p:cNvPicPr preferRelativeResize="0"/>
          <p:nvPr/>
        </p:nvPicPr>
        <p:blipFill rotWithShape="1">
          <a:blip r:embed="rId3">
            <a:alphaModFix/>
          </a:blip>
          <a:srcRect b="0" l="0" r="0" t="0"/>
          <a:stretch/>
        </p:blipFill>
        <p:spPr>
          <a:xfrm>
            <a:off x="4352825" y="9305897"/>
            <a:ext cx="4095949" cy="4065350"/>
          </a:xfrm>
          <a:prstGeom prst="rect">
            <a:avLst/>
          </a:prstGeom>
          <a:solidFill>
            <a:srgbClr val="0F1B33"/>
          </a:solid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pic>
        <p:nvPicPr>
          <p:cNvPr id="410" name="Google Shape;410;p36" title="31c148c3-b89b-4170-beda-33bf78aff27c.jpg"/>
          <p:cNvPicPr preferRelativeResize="0"/>
          <p:nvPr/>
        </p:nvPicPr>
        <p:blipFill rotWithShape="1">
          <a:blip r:embed="rId3">
            <a:alphaModFix/>
          </a:blip>
          <a:srcRect b="4343" l="0" r="1836" t="0"/>
          <a:stretch/>
        </p:blipFill>
        <p:spPr>
          <a:xfrm>
            <a:off x="-3358812" y="-179400"/>
            <a:ext cx="17599025" cy="17149824"/>
          </a:xfrm>
          <a:prstGeom prst="rect">
            <a:avLst/>
          </a:prstGeom>
          <a:noFill/>
          <a:ln>
            <a:noFill/>
          </a:ln>
        </p:spPr>
      </p:pic>
      <p:sp>
        <p:nvSpPr>
          <p:cNvPr id="411" name="Google Shape;411;p36"/>
          <p:cNvSpPr/>
          <p:nvPr/>
        </p:nvSpPr>
        <p:spPr>
          <a:xfrm>
            <a:off x="-1005850" y="-179400"/>
            <a:ext cx="13807500" cy="168504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2" name="Google Shape;412;p36"/>
          <p:cNvSpPr txBox="1"/>
          <p:nvPr/>
        </p:nvSpPr>
        <p:spPr>
          <a:xfrm>
            <a:off x="914400" y="5852160"/>
            <a:ext cx="10972800" cy="4572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Reach the right people —</a:t>
            </a:r>
            <a:endParaRPr b="0" i="0" sz="1400" u="none" cap="none" strike="noStrike">
              <a:solidFill>
                <a:srgbClr val="000000"/>
              </a:solidFill>
              <a:latin typeface="Arial"/>
              <a:ea typeface="Arial"/>
              <a:cs typeface="Arial"/>
              <a:sym typeface="Arial"/>
            </a:endParaRPr>
          </a:p>
          <a:p>
            <a:pPr indent="0" lvl="0" marL="0" marR="0" rtl="0" algn="l">
              <a:lnSpc>
                <a:spcPct val="106000"/>
              </a:lnSpc>
              <a:spcBef>
                <a:spcPts val="0"/>
              </a:spcBef>
              <a:spcAft>
                <a:spcPts val="0"/>
              </a:spcAft>
              <a:buClr>
                <a:srgbClr val="000000"/>
              </a:buClr>
              <a:buSzPts val="6200"/>
              <a:buFont typeface="Arial"/>
              <a:buNone/>
            </a:pPr>
            <a:r>
              <a:rPr b="1" i="0" lang="en" sz="6200" u="none" cap="none" strike="noStrike">
                <a:solidFill>
                  <a:srgbClr val="F4F7FC"/>
                </a:solidFill>
                <a:latin typeface="Arial"/>
                <a:ea typeface="Arial"/>
                <a:cs typeface="Arial"/>
                <a:sym typeface="Arial"/>
              </a:rPr>
              <a:t>on </a:t>
            </a:r>
            <a:r>
              <a:rPr b="1" i="0" lang="en" sz="6200" u="none" cap="none" strike="noStrike">
                <a:solidFill>
                  <a:srgbClr val="4F86E9"/>
                </a:solidFill>
                <a:latin typeface="Arial"/>
                <a:ea typeface="Arial"/>
                <a:cs typeface="Arial"/>
                <a:sym typeface="Arial"/>
              </a:rPr>
              <a:t>purpose.</a:t>
            </a:r>
            <a:endParaRPr b="0" i="0" sz="1400" u="none" cap="none" strike="noStrike">
              <a:solidFill>
                <a:srgbClr val="000000"/>
              </a:solidFill>
              <a:latin typeface="Arial"/>
              <a:ea typeface="Arial"/>
              <a:cs typeface="Arial"/>
              <a:sym typeface="Arial"/>
            </a:endParaRPr>
          </a:p>
        </p:txBody>
      </p:sp>
      <p:sp>
        <p:nvSpPr>
          <p:cNvPr id="413" name="Google Shape;413;p36"/>
          <p:cNvSpPr/>
          <p:nvPr/>
        </p:nvSpPr>
        <p:spPr>
          <a:xfrm>
            <a:off x="914400" y="11521440"/>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4" name="Google Shape;414;p36"/>
          <p:cNvSpPr txBox="1"/>
          <p:nvPr/>
        </p:nvSpPr>
        <p:spPr>
          <a:xfrm>
            <a:off x="1636776" y="11430000"/>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THANK YOU</a:t>
            </a:r>
            <a:endParaRPr b="0" i="0" sz="1400" u="none" cap="none" strike="noStrike">
              <a:solidFill>
                <a:srgbClr val="000000"/>
              </a:solidFill>
              <a:latin typeface="Arial"/>
              <a:ea typeface="Arial"/>
              <a:cs typeface="Arial"/>
              <a:sym typeface="Arial"/>
            </a:endParaRPr>
          </a:p>
        </p:txBody>
      </p:sp>
      <p:sp>
        <p:nvSpPr>
          <p:cNvPr id="415" name="Google Shape;415;p36"/>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6" name="Google Shape;416;p36"/>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417" name="Google Shape;417;p36"/>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5"/>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 name="Google Shape;84;p15"/>
          <p:cNvSpPr txBox="1"/>
          <p:nvPr/>
        </p:nvSpPr>
        <p:spPr>
          <a:xfrm>
            <a:off x="1371601" y="218116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BEFORE ANYTHING ELSE</a:t>
            </a:r>
            <a:endParaRPr b="0" i="0" sz="1400" u="none" cap="none" strike="noStrike">
              <a:solidFill>
                <a:srgbClr val="000000"/>
              </a:solidFill>
              <a:latin typeface="Arial"/>
              <a:ea typeface="Arial"/>
              <a:cs typeface="Arial"/>
              <a:sym typeface="Arial"/>
            </a:endParaRPr>
          </a:p>
        </p:txBody>
      </p:sp>
      <p:sp>
        <p:nvSpPr>
          <p:cNvPr id="85" name="Google Shape;85;p15"/>
          <p:cNvSpPr txBox="1"/>
          <p:nvPr/>
        </p:nvSpPr>
        <p:spPr>
          <a:xfrm>
            <a:off x="1143000" y="3642360"/>
            <a:ext cx="10972800" cy="1108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200"/>
              <a:buFont typeface="Arial"/>
              <a:buNone/>
            </a:pPr>
            <a:r>
              <a:rPr b="1" i="0" lang="en" sz="7200" u="none" cap="none" strike="noStrike">
                <a:solidFill>
                  <a:srgbClr val="F4F7FC"/>
                </a:solidFill>
                <a:latin typeface="Arial"/>
                <a:ea typeface="Arial"/>
                <a:cs typeface="Arial"/>
                <a:sym typeface="Arial"/>
              </a:rPr>
              <a:t>Start with the </a:t>
            </a:r>
            <a:r>
              <a:rPr b="1" i="0" lang="en" sz="7200" u="none" cap="none" strike="noStrike">
                <a:solidFill>
                  <a:srgbClr val="4F86E9"/>
                </a:solidFill>
                <a:latin typeface="Arial"/>
                <a:ea typeface="Arial"/>
                <a:cs typeface="Arial"/>
                <a:sym typeface="Arial"/>
              </a:rPr>
              <a:t>persona</a:t>
            </a:r>
            <a:endParaRPr b="0" i="0" sz="1400" u="none" cap="none" strike="noStrike">
              <a:solidFill>
                <a:srgbClr val="000000"/>
              </a:solidFill>
              <a:latin typeface="Arial"/>
              <a:ea typeface="Arial"/>
              <a:cs typeface="Arial"/>
              <a:sym typeface="Arial"/>
            </a:endParaRPr>
          </a:p>
        </p:txBody>
      </p:sp>
      <p:sp>
        <p:nvSpPr>
          <p:cNvPr id="86" name="Google Shape;86;p15"/>
          <p:cNvSpPr txBox="1"/>
          <p:nvPr/>
        </p:nvSpPr>
        <p:spPr>
          <a:xfrm>
            <a:off x="914400" y="5200300"/>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Filter every decision through your persona — who they actually are, what they care about, where they already spend time. Use AI to research them fast and get specific.</a:t>
            </a:r>
            <a:endParaRPr b="0" i="0" sz="1400" u="none" cap="none" strike="noStrike">
              <a:solidFill>
                <a:srgbClr val="000000"/>
              </a:solidFill>
              <a:latin typeface="Arial"/>
              <a:ea typeface="Arial"/>
              <a:cs typeface="Arial"/>
              <a:sym typeface="Arial"/>
            </a:endParaRPr>
          </a:p>
        </p:txBody>
      </p:sp>
      <p:sp>
        <p:nvSpPr>
          <p:cNvPr id="87" name="Google Shape;87;p15"/>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15"/>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89" name="Google Shape;89;p15"/>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90" name="Google Shape;90;p15" title="Screenshot 2026-07-14 at 1.16.43 PM.png"/>
          <p:cNvPicPr preferRelativeResize="0"/>
          <p:nvPr/>
        </p:nvPicPr>
        <p:blipFill rotWithShape="1">
          <a:blip r:embed="rId3">
            <a:alphaModFix/>
          </a:blip>
          <a:srcRect b="0" l="0" r="0" t="0"/>
          <a:stretch/>
        </p:blipFill>
        <p:spPr>
          <a:xfrm>
            <a:off x="2049148" y="8099248"/>
            <a:ext cx="7971899" cy="6140000"/>
          </a:xfrm>
          <a:prstGeom prst="rect">
            <a:avLst/>
          </a:prstGeom>
          <a:solidFill>
            <a:srgbClr val="0F1B33"/>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p:nvPr/>
        </p:nvSpPr>
        <p:spPr>
          <a:xfrm>
            <a:off x="-45720" y="-45720"/>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16"/>
          <p:cNvSpPr txBox="1"/>
          <p:nvPr/>
        </p:nvSpPr>
        <p:spPr>
          <a:xfrm>
            <a:off x="1371626" y="24798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Rick Warren</a:t>
            </a:r>
            <a:endParaRPr b="0" i="0" sz="1400" u="none" cap="none" strike="noStrike">
              <a:solidFill>
                <a:srgbClr val="000000"/>
              </a:solidFill>
              <a:latin typeface="Arial"/>
              <a:ea typeface="Arial"/>
              <a:cs typeface="Arial"/>
              <a:sym typeface="Arial"/>
            </a:endParaRPr>
          </a:p>
        </p:txBody>
      </p:sp>
      <p:sp>
        <p:nvSpPr>
          <p:cNvPr id="98" name="Google Shape;98;p16"/>
          <p:cNvSpPr txBox="1"/>
          <p:nvPr/>
        </p:nvSpPr>
        <p:spPr>
          <a:xfrm>
            <a:off x="914400" y="5433273"/>
            <a:ext cx="10972800" cy="6649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200"/>
              <a:buFont typeface="Arial"/>
              <a:buNone/>
            </a:pPr>
            <a:r>
              <a:rPr b="1" lang="en" sz="7200">
                <a:solidFill>
                  <a:srgbClr val="F4F7FC"/>
                </a:solidFill>
              </a:rPr>
              <a:t>Don’t be </a:t>
            </a:r>
            <a:r>
              <a:rPr b="1" lang="en" sz="7200">
                <a:solidFill>
                  <a:srgbClr val="F4F7FC"/>
                </a:solidFill>
              </a:rPr>
              <a:t>surprised</a:t>
            </a:r>
            <a:r>
              <a:rPr b="1" lang="en" sz="7200">
                <a:solidFill>
                  <a:srgbClr val="F4F7FC"/>
                </a:solidFill>
              </a:rPr>
              <a:t> when </a:t>
            </a:r>
            <a:r>
              <a:rPr b="1" lang="en" sz="7200">
                <a:solidFill>
                  <a:srgbClr val="F4F7FC"/>
                </a:solidFill>
              </a:rPr>
              <a:t>unbelievers</a:t>
            </a:r>
            <a:r>
              <a:rPr b="1" lang="en" sz="7200">
                <a:solidFill>
                  <a:srgbClr val="F4F7FC"/>
                </a:solidFill>
              </a:rPr>
              <a:t> act like </a:t>
            </a:r>
            <a:r>
              <a:rPr b="1" lang="en" sz="7200">
                <a:solidFill>
                  <a:srgbClr val="F4F7FC"/>
                </a:solidFill>
              </a:rPr>
              <a:t>unbelievers. </a:t>
            </a:r>
            <a:endParaRPr b="1" sz="7200">
              <a:solidFill>
                <a:srgbClr val="F4F7FC"/>
              </a:solidFill>
            </a:endParaRPr>
          </a:p>
          <a:p>
            <a:pPr indent="0" lvl="0" marL="0" marR="0" rtl="0" algn="l">
              <a:lnSpc>
                <a:spcPct val="100000"/>
              </a:lnSpc>
              <a:spcBef>
                <a:spcPts val="0"/>
              </a:spcBef>
              <a:spcAft>
                <a:spcPts val="0"/>
              </a:spcAft>
              <a:buClr>
                <a:srgbClr val="000000"/>
              </a:buClr>
              <a:buSzPts val="7200"/>
              <a:buFont typeface="Arial"/>
              <a:buNone/>
            </a:pPr>
            <a:r>
              <a:t/>
            </a:r>
            <a:endParaRPr b="1" sz="7200">
              <a:solidFill>
                <a:srgbClr val="F4F7FC"/>
              </a:solidFill>
            </a:endParaRPr>
          </a:p>
          <a:p>
            <a:pPr indent="0" lvl="0" marL="0" rtl="0" algn="l">
              <a:spcBef>
                <a:spcPts val="0"/>
              </a:spcBef>
              <a:spcAft>
                <a:spcPts val="0"/>
              </a:spcAft>
              <a:buClr>
                <a:schemeClr val="dk1"/>
              </a:buClr>
              <a:buSzPts val="7200"/>
              <a:buFont typeface="Arial"/>
              <a:buNone/>
            </a:pPr>
            <a:r>
              <a:rPr b="1" lang="en" sz="7200">
                <a:solidFill>
                  <a:srgbClr val="4F86E9"/>
                </a:solidFill>
              </a:rPr>
              <a:t>Disciple them towards the TRUTH.</a:t>
            </a:r>
            <a:endParaRPr b="0" i="0" sz="1400" u="none" cap="none" strike="noStrike">
              <a:solidFill>
                <a:srgbClr val="000000"/>
              </a:solidFill>
              <a:latin typeface="Arial"/>
              <a:ea typeface="Arial"/>
              <a:cs typeface="Arial"/>
              <a:sym typeface="Arial"/>
            </a:endParaRPr>
          </a:p>
        </p:txBody>
      </p:sp>
      <p:sp>
        <p:nvSpPr>
          <p:cNvPr id="99" name="Google Shape;99;p16"/>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p16"/>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01" name="Google Shape;101;p16"/>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7"/>
          <p:cNvSpPr/>
          <p:nvPr/>
        </p:nvSpPr>
        <p:spPr>
          <a:xfrm>
            <a:off x="-45745" y="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17"/>
          <p:cNvSpPr txBox="1"/>
          <p:nvPr/>
        </p:nvSpPr>
        <p:spPr>
          <a:xfrm>
            <a:off x="1371601" y="1913117"/>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lang="en" sz="2200">
                <a:solidFill>
                  <a:srgbClr val="8CB0F0"/>
                </a:solidFill>
              </a:rPr>
              <a:t>Definitions</a:t>
            </a:r>
            <a:endParaRPr b="0" i="0" sz="1400" u="none" cap="none" strike="noStrike">
              <a:solidFill>
                <a:srgbClr val="000000"/>
              </a:solidFill>
              <a:latin typeface="Arial"/>
              <a:ea typeface="Arial"/>
              <a:cs typeface="Arial"/>
              <a:sym typeface="Arial"/>
            </a:endParaRPr>
          </a:p>
        </p:txBody>
      </p:sp>
      <p:sp>
        <p:nvSpPr>
          <p:cNvPr id="109" name="Google Shape;109;p17"/>
          <p:cNvSpPr txBox="1"/>
          <p:nvPr/>
        </p:nvSpPr>
        <p:spPr>
          <a:xfrm>
            <a:off x="914400" y="11780520"/>
            <a:ext cx="3201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7"/>
          <p:cNvSpPr/>
          <p:nvPr/>
        </p:nvSpPr>
        <p:spPr>
          <a:xfrm>
            <a:off x="914400" y="14996159"/>
            <a:ext cx="10972800" cy="18300"/>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17"/>
          <p:cNvSpPr txBox="1"/>
          <p:nvPr/>
        </p:nvSpPr>
        <p:spPr>
          <a:xfrm>
            <a:off x="914400" y="15316200"/>
            <a:ext cx="7315200" cy="2925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12" name="Google Shape;112;p17"/>
          <p:cNvSpPr txBox="1"/>
          <p:nvPr/>
        </p:nvSpPr>
        <p:spPr>
          <a:xfrm>
            <a:off x="5486400" y="15316200"/>
            <a:ext cx="6400800" cy="2925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pic>
        <p:nvPicPr>
          <p:cNvPr id="113" name="Google Shape;113;p17" title="Screenshot 2026-07-22 at 11.12.57 AM.png"/>
          <p:cNvPicPr preferRelativeResize="0"/>
          <p:nvPr/>
        </p:nvPicPr>
        <p:blipFill rotWithShape="1">
          <a:blip r:embed="rId3">
            <a:alphaModFix/>
          </a:blip>
          <a:srcRect b="1652" l="0" r="0" t="0"/>
          <a:stretch/>
        </p:blipFill>
        <p:spPr>
          <a:xfrm>
            <a:off x="1033475" y="3472750"/>
            <a:ext cx="10734676" cy="1060986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8"/>
          <p:cNvSpPr/>
          <p:nvPr/>
        </p:nvSpPr>
        <p:spPr>
          <a:xfrm>
            <a:off x="-45745" y="5"/>
            <a:ext cx="12893100" cy="1655070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 name="Google Shape;120;p18"/>
          <p:cNvSpPr txBox="1"/>
          <p:nvPr/>
        </p:nvSpPr>
        <p:spPr>
          <a:xfrm>
            <a:off x="1371601" y="184674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TWO PLANS, ONE AUDIENCE</a:t>
            </a:r>
            <a:endParaRPr b="0" i="0" sz="1400" u="none" cap="none" strike="noStrike">
              <a:solidFill>
                <a:srgbClr val="000000"/>
              </a:solidFill>
              <a:latin typeface="Arial"/>
              <a:ea typeface="Arial"/>
              <a:cs typeface="Arial"/>
              <a:sym typeface="Arial"/>
            </a:endParaRPr>
          </a:p>
        </p:txBody>
      </p:sp>
      <p:sp>
        <p:nvSpPr>
          <p:cNvPr id="121" name="Google Shape;121;p18"/>
          <p:cNvSpPr txBox="1"/>
          <p:nvPr/>
        </p:nvSpPr>
        <p:spPr>
          <a:xfrm>
            <a:off x="731550" y="4227998"/>
            <a:ext cx="113385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Organic &amp; paid do different jobs.</a:t>
            </a:r>
            <a:endParaRPr b="0" i="0" sz="1400" u="none" cap="none" strike="noStrike">
              <a:solidFill>
                <a:srgbClr val="000000"/>
              </a:solidFill>
              <a:latin typeface="Arial"/>
              <a:ea typeface="Arial"/>
              <a:cs typeface="Arial"/>
              <a:sym typeface="Arial"/>
            </a:endParaRPr>
          </a:p>
        </p:txBody>
      </p:sp>
      <p:sp>
        <p:nvSpPr>
          <p:cNvPr id="122" name="Google Shape;122;p18"/>
          <p:cNvSpPr/>
          <p:nvPr/>
        </p:nvSpPr>
        <p:spPr>
          <a:xfrm>
            <a:off x="909900" y="5919213"/>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3" name="Google Shape;123;p18"/>
          <p:cNvSpPr txBox="1"/>
          <p:nvPr/>
        </p:nvSpPr>
        <p:spPr>
          <a:xfrm>
            <a:off x="914400" y="63398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ORGANIC</a:t>
            </a:r>
            <a:endParaRPr b="0" i="0" sz="1400" u="none" cap="none" strike="noStrike">
              <a:solidFill>
                <a:srgbClr val="000000"/>
              </a:solidFill>
              <a:latin typeface="Arial"/>
              <a:ea typeface="Arial"/>
              <a:cs typeface="Arial"/>
              <a:sym typeface="Arial"/>
            </a:endParaRPr>
          </a:p>
        </p:txBody>
      </p:sp>
      <p:sp>
        <p:nvSpPr>
          <p:cNvPr id="124" name="Google Shape;124;p18"/>
          <p:cNvSpPr txBox="1"/>
          <p:nvPr/>
        </p:nvSpPr>
        <p:spPr>
          <a:xfrm>
            <a:off x="914400" y="6979920"/>
            <a:ext cx="5212200" cy="523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Earn attention.</a:t>
            </a:r>
            <a:endParaRPr b="0" i="0" sz="1400" u="none" cap="none" strike="noStrike">
              <a:solidFill>
                <a:srgbClr val="000000"/>
              </a:solidFill>
              <a:latin typeface="Arial"/>
              <a:ea typeface="Arial"/>
              <a:cs typeface="Arial"/>
              <a:sym typeface="Arial"/>
            </a:endParaRPr>
          </a:p>
        </p:txBody>
      </p:sp>
      <p:sp>
        <p:nvSpPr>
          <p:cNvPr id="125" name="Google Shape;125;p18"/>
          <p:cNvSpPr txBox="1"/>
          <p:nvPr/>
        </p:nvSpPr>
        <p:spPr>
          <a:xfrm>
            <a:off x="914400" y="894588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26" name="Google Shape;126;p18"/>
          <p:cNvSpPr txBox="1"/>
          <p:nvPr/>
        </p:nvSpPr>
        <p:spPr>
          <a:xfrm>
            <a:off x="1417320" y="896416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Build trust and reach over time</a:t>
            </a:r>
            <a:endParaRPr b="0" i="0" sz="1400" u="none" cap="none" strike="noStrike">
              <a:solidFill>
                <a:srgbClr val="000000"/>
              </a:solidFill>
              <a:latin typeface="Arial"/>
              <a:ea typeface="Arial"/>
              <a:cs typeface="Arial"/>
              <a:sym typeface="Arial"/>
            </a:endParaRPr>
          </a:p>
        </p:txBody>
      </p:sp>
      <p:sp>
        <p:nvSpPr>
          <p:cNvPr id="127" name="Google Shape;127;p18"/>
          <p:cNvSpPr txBox="1"/>
          <p:nvPr/>
        </p:nvSpPr>
        <p:spPr>
          <a:xfrm>
            <a:off x="914400" y="1036320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28" name="Google Shape;128;p18"/>
          <p:cNvSpPr txBox="1"/>
          <p:nvPr/>
        </p:nvSpPr>
        <p:spPr>
          <a:xfrm>
            <a:off x="1390796" y="10381476"/>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Cheap to start, slow to compound</a:t>
            </a:r>
            <a:endParaRPr b="0" i="0" sz="1400" u="none" cap="none" strike="noStrike">
              <a:solidFill>
                <a:srgbClr val="000000"/>
              </a:solidFill>
              <a:latin typeface="Arial"/>
              <a:ea typeface="Arial"/>
              <a:cs typeface="Arial"/>
              <a:sym typeface="Arial"/>
            </a:endParaRPr>
          </a:p>
        </p:txBody>
      </p:sp>
      <p:sp>
        <p:nvSpPr>
          <p:cNvPr id="129" name="Google Shape;129;p18"/>
          <p:cNvSpPr txBox="1"/>
          <p:nvPr/>
        </p:nvSpPr>
        <p:spPr>
          <a:xfrm>
            <a:off x="914400" y="1178052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0" name="Google Shape;130;p18"/>
          <p:cNvSpPr txBox="1"/>
          <p:nvPr/>
        </p:nvSpPr>
        <p:spPr>
          <a:xfrm>
            <a:off x="1417320" y="1179880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You win with consistency and craft</a:t>
            </a:r>
            <a:endParaRPr b="0" i="0" sz="1400" u="none" cap="none" strike="noStrike">
              <a:solidFill>
                <a:srgbClr val="000000"/>
              </a:solidFill>
              <a:latin typeface="Arial"/>
              <a:ea typeface="Arial"/>
              <a:cs typeface="Arial"/>
              <a:sym typeface="Arial"/>
            </a:endParaRPr>
          </a:p>
        </p:txBody>
      </p:sp>
      <p:sp>
        <p:nvSpPr>
          <p:cNvPr id="131" name="Google Shape;131;p18"/>
          <p:cNvSpPr/>
          <p:nvPr/>
        </p:nvSpPr>
        <p:spPr>
          <a:xfrm>
            <a:off x="6661476" y="5919213"/>
            <a:ext cx="5221200" cy="54900"/>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2" name="Google Shape;132;p18"/>
          <p:cNvSpPr txBox="1"/>
          <p:nvPr/>
        </p:nvSpPr>
        <p:spPr>
          <a:xfrm>
            <a:off x="6665976" y="6339840"/>
            <a:ext cx="52122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PAID</a:t>
            </a:r>
            <a:endParaRPr b="0" i="0" sz="1400" u="none" cap="none" strike="noStrike">
              <a:solidFill>
                <a:srgbClr val="000000"/>
              </a:solidFill>
              <a:latin typeface="Arial"/>
              <a:ea typeface="Arial"/>
              <a:cs typeface="Arial"/>
              <a:sym typeface="Arial"/>
            </a:endParaRPr>
          </a:p>
        </p:txBody>
      </p:sp>
      <p:sp>
        <p:nvSpPr>
          <p:cNvPr id="133" name="Google Shape;133;p18"/>
          <p:cNvSpPr txBox="1"/>
          <p:nvPr/>
        </p:nvSpPr>
        <p:spPr>
          <a:xfrm>
            <a:off x="6665976" y="6979920"/>
            <a:ext cx="5212200" cy="523200"/>
          </a:xfrm>
          <a:prstGeom prst="rect">
            <a:avLst/>
          </a:prstGeom>
          <a:noFill/>
          <a:ln>
            <a:noFill/>
          </a:ln>
        </p:spPr>
        <p:txBody>
          <a:bodyPr anchorCtr="0" anchor="t" bIns="0" lIns="0" spcFirstLastPara="1" rIns="0" wrap="square" tIns="0">
            <a:spAutoFit/>
          </a:bodyPr>
          <a:lstStyle/>
          <a:p>
            <a:pPr indent="0" lvl="0" marL="0" marR="0" rtl="0" algn="l">
              <a:lnSpc>
                <a:spcPct val="102000"/>
              </a:lnSpc>
              <a:spcBef>
                <a:spcPts val="0"/>
              </a:spcBef>
              <a:spcAft>
                <a:spcPts val="0"/>
              </a:spcAft>
              <a:buClr>
                <a:srgbClr val="000000"/>
              </a:buClr>
              <a:buSzPts val="3400"/>
              <a:buFont typeface="Arial"/>
              <a:buNone/>
            </a:pPr>
            <a:r>
              <a:rPr b="1" i="0" lang="en" sz="3400" u="none" cap="none" strike="noStrike">
                <a:solidFill>
                  <a:srgbClr val="F4F7FC"/>
                </a:solidFill>
                <a:latin typeface="Arial"/>
                <a:ea typeface="Arial"/>
                <a:cs typeface="Arial"/>
                <a:sym typeface="Arial"/>
              </a:rPr>
              <a:t>Buy attention.</a:t>
            </a:r>
            <a:endParaRPr b="0" i="0" sz="1400" u="none" cap="none" strike="noStrike">
              <a:solidFill>
                <a:srgbClr val="000000"/>
              </a:solidFill>
              <a:latin typeface="Arial"/>
              <a:ea typeface="Arial"/>
              <a:cs typeface="Arial"/>
              <a:sym typeface="Arial"/>
            </a:endParaRPr>
          </a:p>
        </p:txBody>
      </p:sp>
      <p:sp>
        <p:nvSpPr>
          <p:cNvPr id="134" name="Google Shape;134;p18"/>
          <p:cNvSpPr txBox="1"/>
          <p:nvPr/>
        </p:nvSpPr>
        <p:spPr>
          <a:xfrm>
            <a:off x="6665976" y="894588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5" name="Google Shape;135;p18"/>
          <p:cNvSpPr txBox="1"/>
          <p:nvPr/>
        </p:nvSpPr>
        <p:spPr>
          <a:xfrm>
            <a:off x="7168896" y="896416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Amplify what already works</a:t>
            </a:r>
            <a:endParaRPr b="0" i="0" sz="1400" u="none" cap="none" strike="noStrike">
              <a:solidFill>
                <a:srgbClr val="000000"/>
              </a:solidFill>
              <a:latin typeface="Arial"/>
              <a:ea typeface="Arial"/>
              <a:cs typeface="Arial"/>
              <a:sym typeface="Arial"/>
            </a:endParaRPr>
          </a:p>
        </p:txBody>
      </p:sp>
      <p:sp>
        <p:nvSpPr>
          <p:cNvPr id="136" name="Google Shape;136;p18"/>
          <p:cNvSpPr txBox="1"/>
          <p:nvPr/>
        </p:nvSpPr>
        <p:spPr>
          <a:xfrm>
            <a:off x="6665976" y="1036320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7" name="Google Shape;137;p18"/>
          <p:cNvSpPr txBox="1"/>
          <p:nvPr/>
        </p:nvSpPr>
        <p:spPr>
          <a:xfrm>
            <a:off x="7168896" y="1038148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Fast, but spends money quickly</a:t>
            </a:r>
            <a:endParaRPr b="0" i="0" sz="1400" u="none" cap="none" strike="noStrike">
              <a:solidFill>
                <a:srgbClr val="000000"/>
              </a:solidFill>
              <a:latin typeface="Arial"/>
              <a:ea typeface="Arial"/>
              <a:cs typeface="Arial"/>
              <a:sym typeface="Arial"/>
            </a:endParaRPr>
          </a:p>
        </p:txBody>
      </p:sp>
      <p:sp>
        <p:nvSpPr>
          <p:cNvPr id="138" name="Google Shape;138;p18"/>
          <p:cNvSpPr txBox="1"/>
          <p:nvPr/>
        </p:nvSpPr>
        <p:spPr>
          <a:xfrm>
            <a:off x="6665976" y="11780520"/>
            <a:ext cx="320100" cy="338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4F86E9"/>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39" name="Google Shape;139;p18"/>
          <p:cNvSpPr txBox="1"/>
          <p:nvPr/>
        </p:nvSpPr>
        <p:spPr>
          <a:xfrm>
            <a:off x="7168896" y="11798808"/>
            <a:ext cx="4709100" cy="354000"/>
          </a:xfrm>
          <a:prstGeom prst="rect">
            <a:avLst/>
          </a:prstGeom>
          <a:noFill/>
          <a:ln>
            <a:noFill/>
          </a:ln>
        </p:spPr>
        <p:txBody>
          <a:bodyPr anchorCtr="0" anchor="t" bIns="0" lIns="0" spcFirstLastPara="1" rIns="0" wrap="square" tIns="0">
            <a:spAutoFit/>
          </a:bodyPr>
          <a:lstStyle/>
          <a:p>
            <a:pPr indent="0" lvl="0" marL="0" marR="0" rtl="0" algn="l">
              <a:lnSpc>
                <a:spcPct val="106000"/>
              </a:lnSpc>
              <a:spcBef>
                <a:spcPts val="0"/>
              </a:spcBef>
              <a:spcAft>
                <a:spcPts val="0"/>
              </a:spcAft>
              <a:buClr>
                <a:srgbClr val="000000"/>
              </a:buClr>
              <a:buSzPts val="2300"/>
              <a:buFont typeface="Arial"/>
              <a:buNone/>
            </a:pPr>
            <a:r>
              <a:rPr b="0" i="0" lang="en" sz="2300" u="none" cap="none" strike="noStrike">
                <a:solidFill>
                  <a:srgbClr val="B9C6E0"/>
                </a:solidFill>
                <a:latin typeface="Arial"/>
                <a:ea typeface="Arial"/>
                <a:cs typeface="Arial"/>
                <a:sym typeface="Arial"/>
              </a:rPr>
              <a:t>You win with clear objectives</a:t>
            </a:r>
            <a:endParaRPr b="0" i="0" sz="1400" u="none" cap="none" strike="noStrike">
              <a:solidFill>
                <a:srgbClr val="000000"/>
              </a:solidFill>
              <a:latin typeface="Arial"/>
              <a:ea typeface="Arial"/>
              <a:cs typeface="Arial"/>
              <a:sym typeface="Arial"/>
            </a:endParaRPr>
          </a:p>
        </p:txBody>
      </p:sp>
      <p:sp>
        <p:nvSpPr>
          <p:cNvPr id="140" name="Google Shape;140;p18"/>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18"/>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42" name="Google Shape;142;p18"/>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id="148" name="Google Shape;148;p19" title="31c148c3-b89b-4170-beda-33bf78aff27c.jpg"/>
          <p:cNvPicPr preferRelativeResize="0"/>
          <p:nvPr/>
        </p:nvPicPr>
        <p:blipFill rotWithShape="1">
          <a:blip r:embed="rId3">
            <a:alphaModFix/>
          </a:blip>
          <a:srcRect b="4343" l="0" r="1836" t="0"/>
          <a:stretch/>
        </p:blipFill>
        <p:spPr>
          <a:xfrm>
            <a:off x="-3358812" y="-179400"/>
            <a:ext cx="17599025" cy="17149824"/>
          </a:xfrm>
          <a:prstGeom prst="rect">
            <a:avLst/>
          </a:prstGeom>
          <a:noFill/>
          <a:ln>
            <a:noFill/>
          </a:ln>
        </p:spPr>
      </p:pic>
      <p:sp>
        <p:nvSpPr>
          <p:cNvPr id="149" name="Google Shape;149;p19"/>
          <p:cNvSpPr/>
          <p:nvPr/>
        </p:nvSpPr>
        <p:spPr>
          <a:xfrm>
            <a:off x="-1005850" y="-179400"/>
            <a:ext cx="13807500" cy="16850400"/>
          </a:xfrm>
          <a:prstGeom prst="rect">
            <a:avLst/>
          </a:prstGeom>
          <a:solidFill>
            <a:srgbClr val="0B1526">
              <a:alpha val="72157"/>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 name="Google Shape;150;p19"/>
          <p:cNvSpPr/>
          <p:nvPr/>
        </p:nvSpPr>
        <p:spPr>
          <a:xfrm>
            <a:off x="914400" y="6144768"/>
            <a:ext cx="530352" cy="54864"/>
          </a:xfrm>
          <a:prstGeom prst="rect">
            <a:avLst/>
          </a:prstGeom>
          <a:solidFill>
            <a:srgbClr val="4F86E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 name="Google Shape;151;p19"/>
          <p:cNvSpPr txBox="1"/>
          <p:nvPr/>
        </p:nvSpPr>
        <p:spPr>
          <a:xfrm>
            <a:off x="1636776" y="6053328"/>
            <a:ext cx="100584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EARN ATTENTION</a:t>
            </a:r>
            <a:endParaRPr b="0" i="0" sz="1400" u="none" cap="none" strike="noStrike">
              <a:solidFill>
                <a:srgbClr val="000000"/>
              </a:solidFill>
              <a:latin typeface="Arial"/>
              <a:ea typeface="Arial"/>
              <a:cs typeface="Arial"/>
              <a:sym typeface="Arial"/>
            </a:endParaRPr>
          </a:p>
        </p:txBody>
      </p:sp>
      <p:sp>
        <p:nvSpPr>
          <p:cNvPr id="152" name="Google Shape;152;p19"/>
          <p:cNvSpPr txBox="1"/>
          <p:nvPr/>
        </p:nvSpPr>
        <p:spPr>
          <a:xfrm>
            <a:off x="914400" y="6583680"/>
            <a:ext cx="11887200" cy="27432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25500"/>
              <a:buFont typeface="Arial"/>
              <a:buNone/>
            </a:pPr>
            <a:r>
              <a:rPr b="1" i="0" lang="en" sz="25500" u="none" cap="none" strike="noStrike">
                <a:solidFill>
                  <a:srgbClr val="4F86E9"/>
                </a:solidFill>
                <a:latin typeface="Arial"/>
                <a:ea typeface="Arial"/>
                <a:cs typeface="Arial"/>
                <a:sym typeface="Arial"/>
              </a:rPr>
              <a:t>01</a:t>
            </a:r>
            <a:endParaRPr b="0" i="0" sz="1400" u="none" cap="none" strike="noStrike">
              <a:solidFill>
                <a:srgbClr val="000000"/>
              </a:solidFill>
              <a:latin typeface="Arial"/>
              <a:ea typeface="Arial"/>
              <a:cs typeface="Arial"/>
              <a:sym typeface="Arial"/>
            </a:endParaRPr>
          </a:p>
        </p:txBody>
      </p:sp>
      <p:sp>
        <p:nvSpPr>
          <p:cNvPr id="153" name="Google Shape;153;p19"/>
          <p:cNvSpPr txBox="1"/>
          <p:nvPr/>
        </p:nvSpPr>
        <p:spPr>
          <a:xfrm>
            <a:off x="914400" y="11338560"/>
            <a:ext cx="11887200" cy="1828800"/>
          </a:xfrm>
          <a:prstGeom prst="rect">
            <a:avLst/>
          </a:prstGeom>
          <a:noFill/>
          <a:ln>
            <a:noFill/>
          </a:ln>
        </p:spPr>
        <p:txBody>
          <a:bodyPr anchorCtr="0" anchor="t" bIns="0" lIns="0" spcFirstLastPara="1" rIns="0" wrap="square" tIns="0">
            <a:spAutoFit/>
          </a:bodyPr>
          <a:lstStyle/>
          <a:p>
            <a:pPr indent="0" lvl="0" marL="0" marR="0" rtl="0" algn="l">
              <a:lnSpc>
                <a:spcPct val="95000"/>
              </a:lnSpc>
              <a:spcBef>
                <a:spcPts val="0"/>
              </a:spcBef>
              <a:spcAft>
                <a:spcPts val="0"/>
              </a:spcAft>
              <a:buClr>
                <a:srgbClr val="000000"/>
              </a:buClr>
              <a:buSzPts val="9000"/>
              <a:buFont typeface="Arial"/>
              <a:buNone/>
            </a:pPr>
            <a:r>
              <a:rPr b="1" i="0" lang="en" sz="9000" u="none" cap="none" strike="noStrike">
                <a:solidFill>
                  <a:srgbClr val="F4F7FC"/>
                </a:solidFill>
                <a:latin typeface="Arial"/>
                <a:ea typeface="Arial"/>
                <a:cs typeface="Arial"/>
                <a:sym typeface="Arial"/>
              </a:rPr>
              <a:t>Organic</a:t>
            </a:r>
            <a:endParaRPr b="0" i="0" sz="1400" u="none" cap="none" strike="noStrike">
              <a:solidFill>
                <a:srgbClr val="000000"/>
              </a:solidFill>
              <a:latin typeface="Arial"/>
              <a:ea typeface="Arial"/>
              <a:cs typeface="Arial"/>
              <a:sym typeface="Arial"/>
            </a:endParaRPr>
          </a:p>
        </p:txBody>
      </p:sp>
      <p:sp>
        <p:nvSpPr>
          <p:cNvPr id="154" name="Google Shape;154;p19"/>
          <p:cNvSpPr/>
          <p:nvPr/>
        </p:nvSpPr>
        <p:spPr>
          <a:xfrm>
            <a:off x="914400" y="14996159"/>
            <a:ext cx="10972800" cy="18288"/>
          </a:xfrm>
          <a:prstGeom prst="rect">
            <a:avLst/>
          </a:prstGeom>
          <a:solidFill>
            <a:srgbClr val="7E8FB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19"/>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56" name="Google Shape;156;p19"/>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0"/>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20"/>
          <p:cNvSpPr txBox="1"/>
          <p:nvPr/>
        </p:nvSpPr>
        <p:spPr>
          <a:xfrm>
            <a:off x="1636776" y="1420469"/>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ORGANIC REALITY</a:t>
            </a:r>
            <a:endParaRPr b="0" i="0" sz="1400" u="none" cap="none" strike="noStrike">
              <a:solidFill>
                <a:srgbClr val="000000"/>
              </a:solidFill>
              <a:latin typeface="Arial"/>
              <a:ea typeface="Arial"/>
              <a:cs typeface="Arial"/>
              <a:sym typeface="Arial"/>
            </a:endParaRPr>
          </a:p>
        </p:txBody>
      </p:sp>
      <p:sp>
        <p:nvSpPr>
          <p:cNvPr id="164" name="Google Shape;164;p20"/>
          <p:cNvSpPr txBox="1"/>
          <p:nvPr/>
        </p:nvSpPr>
        <p:spPr>
          <a:xfrm>
            <a:off x="914400" y="4104619"/>
            <a:ext cx="10972800" cy="1884000"/>
          </a:xfrm>
          <a:prstGeom prst="rect">
            <a:avLst/>
          </a:prstGeom>
          <a:noFill/>
          <a:ln>
            <a:noFill/>
          </a:ln>
        </p:spPr>
        <p:txBody>
          <a:bodyPr anchorCtr="0" anchor="t" bIns="0" lIns="0" spcFirstLastPara="1" rIns="0" wrap="square" tIns="0">
            <a:spAutoFit/>
          </a:bodyPr>
          <a:lstStyle/>
          <a:p>
            <a:pPr indent="0" lvl="0" marL="0" marR="0" rtl="0" algn="l">
              <a:lnSpc>
                <a:spcPct val="104000"/>
              </a:lnSpc>
              <a:spcBef>
                <a:spcPts val="0"/>
              </a:spcBef>
              <a:spcAft>
                <a:spcPts val="0"/>
              </a:spcAft>
              <a:buClr>
                <a:srgbClr val="000000"/>
              </a:buClr>
              <a:buSzPts val="6000"/>
              <a:buFont typeface="Arial"/>
              <a:buNone/>
            </a:pPr>
            <a:r>
              <a:rPr b="1" i="0" lang="en" sz="6000" u="none" cap="none" strike="noStrike">
                <a:solidFill>
                  <a:srgbClr val="F4F7FC"/>
                </a:solidFill>
                <a:latin typeface="Arial"/>
                <a:ea typeface="Arial"/>
                <a:cs typeface="Arial"/>
                <a:sym typeface="Arial"/>
              </a:rPr>
              <a:t>Fewer platforms.</a:t>
            </a:r>
            <a:endParaRPr b="0" i="0" sz="1400" u="none" cap="none" strike="noStrike">
              <a:solidFill>
                <a:srgbClr val="000000"/>
              </a:solidFill>
              <a:latin typeface="Arial"/>
              <a:ea typeface="Arial"/>
              <a:cs typeface="Arial"/>
              <a:sym typeface="Arial"/>
            </a:endParaRPr>
          </a:p>
          <a:p>
            <a:pPr indent="0" lvl="0" marL="0" marR="0" rtl="0" algn="l">
              <a:lnSpc>
                <a:spcPct val="104000"/>
              </a:lnSpc>
              <a:spcBef>
                <a:spcPts val="0"/>
              </a:spcBef>
              <a:spcAft>
                <a:spcPts val="0"/>
              </a:spcAft>
              <a:buClr>
                <a:srgbClr val="000000"/>
              </a:buClr>
              <a:buSzPts val="6000"/>
              <a:buFont typeface="Arial"/>
              <a:buNone/>
            </a:pPr>
            <a:r>
              <a:rPr b="1" i="0" lang="en" sz="6000" u="none" cap="none" strike="noStrike">
                <a:solidFill>
                  <a:srgbClr val="F4F7FC"/>
                </a:solidFill>
                <a:latin typeface="Arial"/>
                <a:ea typeface="Arial"/>
                <a:cs typeface="Arial"/>
                <a:sym typeface="Arial"/>
              </a:rPr>
              <a:t>Pick one you can </a:t>
            </a:r>
            <a:r>
              <a:rPr b="1" i="0" lang="en" sz="6000" u="none" cap="none" strike="noStrike">
                <a:solidFill>
                  <a:srgbClr val="4F86E9"/>
                </a:solidFill>
                <a:latin typeface="Arial"/>
                <a:ea typeface="Arial"/>
                <a:cs typeface="Arial"/>
                <a:sym typeface="Arial"/>
              </a:rPr>
              <a:t>win on.</a:t>
            </a:r>
            <a:endParaRPr b="0" i="0" sz="1400" u="none" cap="none" strike="noStrike">
              <a:solidFill>
                <a:srgbClr val="000000"/>
              </a:solidFill>
              <a:latin typeface="Arial"/>
              <a:ea typeface="Arial"/>
              <a:cs typeface="Arial"/>
              <a:sym typeface="Arial"/>
            </a:endParaRPr>
          </a:p>
        </p:txBody>
      </p:sp>
      <p:sp>
        <p:nvSpPr>
          <p:cNvPr id="165" name="Google Shape;165;p20"/>
          <p:cNvSpPr txBox="1"/>
          <p:nvPr/>
        </p:nvSpPr>
        <p:spPr>
          <a:xfrm>
            <a:off x="914400" y="7572072"/>
            <a:ext cx="10241400" cy="2449200"/>
          </a:xfrm>
          <a:prstGeom prst="rect">
            <a:avLst/>
          </a:prstGeom>
          <a:noFill/>
          <a:ln>
            <a:noFill/>
          </a:ln>
        </p:spPr>
        <p:txBody>
          <a:bodyPr anchorCtr="0" anchor="t" bIns="0" lIns="0" spcFirstLastPara="1" rIns="0" wrap="square" tIns="0">
            <a:spAutoFit/>
          </a:bodyPr>
          <a:lstStyle/>
          <a:p>
            <a:pPr indent="0" lvl="0" marL="0" marR="0" rtl="0" algn="l">
              <a:lnSpc>
                <a:spcPct val="114000"/>
              </a:lnSpc>
              <a:spcBef>
                <a:spcPts val="0"/>
              </a:spcBef>
              <a:spcAft>
                <a:spcPts val="0"/>
              </a:spcAft>
              <a:buClr>
                <a:srgbClr val="000000"/>
              </a:buClr>
              <a:buSzPts val="3600"/>
              <a:buFont typeface="Arial"/>
              <a:buNone/>
            </a:pPr>
            <a:r>
              <a:rPr b="0" i="0" lang="en" sz="3600" u="none" cap="none" strike="noStrike">
                <a:solidFill>
                  <a:srgbClr val="B9C6E0"/>
                </a:solidFill>
                <a:latin typeface="Arial"/>
                <a:ea typeface="Arial"/>
                <a:cs typeface="Arial"/>
                <a:sym typeface="Arial"/>
              </a:rPr>
              <a:t>You can't be everywhere, and the pickings are thinner than they used to be. Choose the one platform where you have an unfair advantage — and go deep before you go wide.</a:t>
            </a:r>
            <a:endParaRPr b="0" i="0" sz="1400" u="none" cap="none" strike="noStrike">
              <a:solidFill>
                <a:srgbClr val="000000"/>
              </a:solidFill>
              <a:latin typeface="Arial"/>
              <a:ea typeface="Arial"/>
              <a:cs typeface="Arial"/>
              <a:sym typeface="Arial"/>
            </a:endParaRPr>
          </a:p>
        </p:txBody>
      </p:sp>
      <p:sp>
        <p:nvSpPr>
          <p:cNvPr id="166" name="Google Shape;166;p20"/>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20"/>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68" name="Google Shape;168;p20"/>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1"/>
          <p:cNvSpPr/>
          <p:nvPr/>
        </p:nvSpPr>
        <p:spPr>
          <a:xfrm>
            <a:off x="-45720" y="-45720"/>
            <a:ext cx="12893040" cy="16550640"/>
          </a:xfrm>
          <a:prstGeom prst="rect">
            <a:avLst/>
          </a:prstGeom>
          <a:solidFill>
            <a:srgbClr val="0F1B3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21"/>
          <p:cNvSpPr txBox="1"/>
          <p:nvPr/>
        </p:nvSpPr>
        <p:spPr>
          <a:xfrm>
            <a:off x="1636776" y="1078992"/>
            <a:ext cx="10058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rgbClr val="000000"/>
              </a:buClr>
              <a:buSzPts val="2200"/>
              <a:buFont typeface="Arial"/>
              <a:buNone/>
            </a:pPr>
            <a:r>
              <a:rPr b="1" i="0" lang="en" sz="2200" u="none" cap="none" strike="noStrike">
                <a:solidFill>
                  <a:srgbClr val="8CB0F0"/>
                </a:solidFill>
                <a:latin typeface="Arial"/>
                <a:ea typeface="Arial"/>
                <a:cs typeface="Arial"/>
                <a:sym typeface="Arial"/>
              </a:rPr>
              <a:t>CREATING CONTENT</a:t>
            </a:r>
            <a:endParaRPr b="0" i="0" sz="1400" u="none" cap="none" strike="noStrike">
              <a:solidFill>
                <a:srgbClr val="000000"/>
              </a:solidFill>
              <a:latin typeface="Arial"/>
              <a:ea typeface="Arial"/>
              <a:cs typeface="Arial"/>
              <a:sym typeface="Arial"/>
            </a:endParaRPr>
          </a:p>
        </p:txBody>
      </p:sp>
      <p:sp>
        <p:nvSpPr>
          <p:cNvPr id="176" name="Google Shape;176;p21"/>
          <p:cNvSpPr txBox="1"/>
          <p:nvPr/>
        </p:nvSpPr>
        <p:spPr>
          <a:xfrm>
            <a:off x="914400" y="4023360"/>
            <a:ext cx="11338500" cy="831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5400"/>
              <a:buFont typeface="Arial"/>
              <a:buNone/>
            </a:pPr>
            <a:r>
              <a:rPr b="1" i="0" lang="en" sz="5400" u="none" cap="none" strike="noStrike">
                <a:solidFill>
                  <a:srgbClr val="F4F7FC"/>
                </a:solidFill>
                <a:latin typeface="Arial"/>
                <a:ea typeface="Arial"/>
                <a:cs typeface="Arial"/>
                <a:sym typeface="Arial"/>
              </a:rPr>
              <a:t>A balanced content diet.</a:t>
            </a:r>
            <a:endParaRPr b="0" i="0" sz="1400" u="none" cap="none" strike="noStrike">
              <a:solidFill>
                <a:srgbClr val="000000"/>
              </a:solidFill>
              <a:latin typeface="Arial"/>
              <a:ea typeface="Arial"/>
              <a:cs typeface="Arial"/>
              <a:sym typeface="Arial"/>
            </a:endParaRPr>
          </a:p>
        </p:txBody>
      </p:sp>
      <p:sp>
        <p:nvSpPr>
          <p:cNvPr id="177" name="Google Shape;177;p21"/>
          <p:cNvSpPr txBox="1"/>
          <p:nvPr/>
        </p:nvSpPr>
        <p:spPr>
          <a:xfrm>
            <a:off x="914400" y="5882640"/>
            <a:ext cx="52122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INSPIRATION</a:t>
            </a:r>
            <a:endParaRPr b="0" i="0" sz="1400" u="none" cap="none" strike="noStrike">
              <a:solidFill>
                <a:srgbClr val="000000"/>
              </a:solidFill>
              <a:latin typeface="Arial"/>
              <a:ea typeface="Arial"/>
              <a:cs typeface="Arial"/>
              <a:sym typeface="Arial"/>
            </a:endParaRPr>
          </a:p>
        </p:txBody>
      </p:sp>
      <p:sp>
        <p:nvSpPr>
          <p:cNvPr id="178" name="Google Shape;178;p21"/>
          <p:cNvSpPr txBox="1"/>
          <p:nvPr/>
        </p:nvSpPr>
        <p:spPr>
          <a:xfrm>
            <a:off x="914400" y="6568440"/>
            <a:ext cx="5212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Move them.</a:t>
            </a:r>
            <a:endParaRPr b="0" i="0" sz="1400" u="none" cap="none" strike="noStrike">
              <a:solidFill>
                <a:srgbClr val="000000"/>
              </a:solidFill>
              <a:latin typeface="Arial"/>
              <a:ea typeface="Arial"/>
              <a:cs typeface="Arial"/>
              <a:sym typeface="Arial"/>
            </a:endParaRPr>
          </a:p>
        </p:txBody>
      </p:sp>
      <p:sp>
        <p:nvSpPr>
          <p:cNvPr id="179" name="Google Shape;179;p21"/>
          <p:cNvSpPr txBox="1"/>
          <p:nvPr/>
        </p:nvSpPr>
        <p:spPr>
          <a:xfrm>
            <a:off x="914400" y="7482840"/>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Stories and moments that stir something and make people feel seen.</a:t>
            </a:r>
            <a:endParaRPr b="0" i="0" sz="1400" u="none" cap="none" strike="noStrike">
              <a:solidFill>
                <a:srgbClr val="000000"/>
              </a:solidFill>
              <a:latin typeface="Arial"/>
              <a:ea typeface="Arial"/>
              <a:cs typeface="Arial"/>
              <a:sym typeface="Arial"/>
            </a:endParaRPr>
          </a:p>
        </p:txBody>
      </p:sp>
      <p:sp>
        <p:nvSpPr>
          <p:cNvPr id="180" name="Google Shape;180;p21"/>
          <p:cNvSpPr txBox="1"/>
          <p:nvPr/>
        </p:nvSpPr>
        <p:spPr>
          <a:xfrm>
            <a:off x="6665976" y="5882640"/>
            <a:ext cx="52122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INFORMATION</a:t>
            </a:r>
            <a:endParaRPr b="0" i="0" sz="1400" u="none" cap="none" strike="noStrike">
              <a:solidFill>
                <a:srgbClr val="000000"/>
              </a:solidFill>
              <a:latin typeface="Arial"/>
              <a:ea typeface="Arial"/>
              <a:cs typeface="Arial"/>
              <a:sym typeface="Arial"/>
            </a:endParaRPr>
          </a:p>
        </p:txBody>
      </p:sp>
      <p:sp>
        <p:nvSpPr>
          <p:cNvPr id="181" name="Google Shape;181;p21"/>
          <p:cNvSpPr txBox="1"/>
          <p:nvPr/>
        </p:nvSpPr>
        <p:spPr>
          <a:xfrm>
            <a:off x="6665976" y="6568440"/>
            <a:ext cx="5212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Teach them.</a:t>
            </a:r>
            <a:endParaRPr b="0" i="0" sz="1400" u="none" cap="none" strike="noStrike">
              <a:solidFill>
                <a:srgbClr val="000000"/>
              </a:solidFill>
              <a:latin typeface="Arial"/>
              <a:ea typeface="Arial"/>
              <a:cs typeface="Arial"/>
              <a:sym typeface="Arial"/>
            </a:endParaRPr>
          </a:p>
        </p:txBody>
      </p:sp>
      <p:sp>
        <p:nvSpPr>
          <p:cNvPr id="182" name="Google Shape;182;p21"/>
          <p:cNvSpPr txBox="1"/>
          <p:nvPr/>
        </p:nvSpPr>
        <p:spPr>
          <a:xfrm>
            <a:off x="6665976" y="7482840"/>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Genuinely useful, save-worthy content that earns your authority.</a:t>
            </a:r>
            <a:endParaRPr b="0" i="0" sz="1400" u="none" cap="none" strike="noStrike">
              <a:solidFill>
                <a:srgbClr val="000000"/>
              </a:solidFill>
              <a:latin typeface="Arial"/>
              <a:ea typeface="Arial"/>
              <a:cs typeface="Arial"/>
              <a:sym typeface="Arial"/>
            </a:endParaRPr>
          </a:p>
        </p:txBody>
      </p:sp>
      <p:sp>
        <p:nvSpPr>
          <p:cNvPr id="183" name="Google Shape;183;p21"/>
          <p:cNvSpPr txBox="1"/>
          <p:nvPr/>
        </p:nvSpPr>
        <p:spPr>
          <a:xfrm>
            <a:off x="914400" y="10820400"/>
            <a:ext cx="52122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CONNECTION</a:t>
            </a:r>
            <a:endParaRPr b="0" i="0" sz="1400" u="none" cap="none" strike="noStrike">
              <a:solidFill>
                <a:srgbClr val="000000"/>
              </a:solidFill>
              <a:latin typeface="Arial"/>
              <a:ea typeface="Arial"/>
              <a:cs typeface="Arial"/>
              <a:sym typeface="Arial"/>
            </a:endParaRPr>
          </a:p>
        </p:txBody>
      </p:sp>
      <p:sp>
        <p:nvSpPr>
          <p:cNvPr id="184" name="Google Shape;184;p21"/>
          <p:cNvSpPr txBox="1"/>
          <p:nvPr/>
        </p:nvSpPr>
        <p:spPr>
          <a:xfrm>
            <a:off x="914400" y="11506200"/>
            <a:ext cx="5212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Talk with them.</a:t>
            </a:r>
            <a:endParaRPr b="0" i="0" sz="1400" u="none" cap="none" strike="noStrike">
              <a:solidFill>
                <a:srgbClr val="000000"/>
              </a:solidFill>
              <a:latin typeface="Arial"/>
              <a:ea typeface="Arial"/>
              <a:cs typeface="Arial"/>
              <a:sym typeface="Arial"/>
            </a:endParaRPr>
          </a:p>
        </p:txBody>
      </p:sp>
      <p:sp>
        <p:nvSpPr>
          <p:cNvPr id="185" name="Google Shape;185;p21"/>
          <p:cNvSpPr txBox="1"/>
          <p:nvPr/>
        </p:nvSpPr>
        <p:spPr>
          <a:xfrm>
            <a:off x="914400" y="12420600"/>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Conversations and replies — content that invites a response, not just a view.</a:t>
            </a:r>
            <a:endParaRPr b="0" i="0" sz="1400" u="none" cap="none" strike="noStrike">
              <a:solidFill>
                <a:srgbClr val="000000"/>
              </a:solidFill>
              <a:latin typeface="Arial"/>
              <a:ea typeface="Arial"/>
              <a:cs typeface="Arial"/>
              <a:sym typeface="Arial"/>
            </a:endParaRPr>
          </a:p>
        </p:txBody>
      </p:sp>
      <p:sp>
        <p:nvSpPr>
          <p:cNvPr id="186" name="Google Shape;186;p21"/>
          <p:cNvSpPr txBox="1"/>
          <p:nvPr/>
        </p:nvSpPr>
        <p:spPr>
          <a:xfrm>
            <a:off x="6665976" y="10820400"/>
            <a:ext cx="5212200" cy="30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000"/>
              <a:buFont typeface="Arial"/>
              <a:buNone/>
            </a:pPr>
            <a:r>
              <a:rPr b="1" i="0" lang="en" sz="2000" u="none" cap="none" strike="noStrike">
                <a:solidFill>
                  <a:srgbClr val="4F86E9"/>
                </a:solidFill>
                <a:latin typeface="Arial"/>
                <a:ea typeface="Arial"/>
                <a:cs typeface="Arial"/>
                <a:sym typeface="Arial"/>
              </a:rPr>
              <a:t>CELEBRATION</a:t>
            </a:r>
            <a:endParaRPr b="0" i="0" sz="1400" u="none" cap="none" strike="noStrike">
              <a:solidFill>
                <a:srgbClr val="000000"/>
              </a:solidFill>
              <a:latin typeface="Arial"/>
              <a:ea typeface="Arial"/>
              <a:cs typeface="Arial"/>
              <a:sym typeface="Arial"/>
            </a:endParaRPr>
          </a:p>
        </p:txBody>
      </p:sp>
      <p:sp>
        <p:nvSpPr>
          <p:cNvPr id="187" name="Google Shape;187;p21"/>
          <p:cNvSpPr txBox="1"/>
          <p:nvPr/>
        </p:nvSpPr>
        <p:spPr>
          <a:xfrm>
            <a:off x="6665976" y="11506200"/>
            <a:ext cx="5212200" cy="492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3200"/>
              <a:buFont typeface="Arial"/>
              <a:buNone/>
            </a:pPr>
            <a:r>
              <a:rPr b="1" i="0" lang="en" sz="3200" u="none" cap="none" strike="noStrike">
                <a:solidFill>
                  <a:srgbClr val="F4F7FC"/>
                </a:solidFill>
                <a:latin typeface="Arial"/>
                <a:ea typeface="Arial"/>
                <a:cs typeface="Arial"/>
                <a:sym typeface="Arial"/>
              </a:rPr>
              <a:t>Honor them.</a:t>
            </a:r>
            <a:endParaRPr b="0" i="0" sz="1400" u="none" cap="none" strike="noStrike">
              <a:solidFill>
                <a:srgbClr val="000000"/>
              </a:solidFill>
              <a:latin typeface="Arial"/>
              <a:ea typeface="Arial"/>
              <a:cs typeface="Arial"/>
              <a:sym typeface="Arial"/>
            </a:endParaRPr>
          </a:p>
        </p:txBody>
      </p:sp>
      <p:sp>
        <p:nvSpPr>
          <p:cNvPr id="188" name="Google Shape;188;p21"/>
          <p:cNvSpPr txBox="1"/>
          <p:nvPr/>
        </p:nvSpPr>
        <p:spPr>
          <a:xfrm>
            <a:off x="6665976" y="12420600"/>
            <a:ext cx="5212200" cy="711000"/>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000000"/>
              </a:buClr>
              <a:buSzPts val="2200"/>
              <a:buFont typeface="Arial"/>
              <a:buNone/>
            </a:pPr>
            <a:r>
              <a:rPr b="0" i="0" lang="en" sz="2200" u="none" cap="none" strike="noStrike">
                <a:solidFill>
                  <a:srgbClr val="B9C6E0"/>
                </a:solidFill>
                <a:latin typeface="Arial"/>
                <a:ea typeface="Arial"/>
                <a:cs typeface="Arial"/>
                <a:sym typeface="Arial"/>
              </a:rPr>
              <a:t>Wins, milestones, and people — proof that something real is happening.</a:t>
            </a:r>
            <a:endParaRPr b="0" i="0" sz="1400" u="none" cap="none" strike="noStrike">
              <a:solidFill>
                <a:srgbClr val="000000"/>
              </a:solidFill>
              <a:latin typeface="Arial"/>
              <a:ea typeface="Arial"/>
              <a:cs typeface="Arial"/>
              <a:sym typeface="Arial"/>
            </a:endParaRPr>
          </a:p>
        </p:txBody>
      </p:sp>
      <p:sp>
        <p:nvSpPr>
          <p:cNvPr id="189" name="Google Shape;189;p21"/>
          <p:cNvSpPr/>
          <p:nvPr/>
        </p:nvSpPr>
        <p:spPr>
          <a:xfrm>
            <a:off x="914400" y="14996159"/>
            <a:ext cx="10972800" cy="18288"/>
          </a:xfrm>
          <a:prstGeom prst="rect">
            <a:avLst/>
          </a:prstGeom>
          <a:solidFill>
            <a:srgbClr val="1C305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 name="Google Shape;190;p21"/>
          <p:cNvSpPr txBox="1"/>
          <p:nvPr/>
        </p:nvSpPr>
        <p:spPr>
          <a:xfrm>
            <a:off x="914400" y="15316200"/>
            <a:ext cx="7315200" cy="457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REACHING PEOPLE</a:t>
            </a:r>
            <a:endParaRPr b="0" i="0" sz="1400" u="none" cap="none" strike="noStrike">
              <a:solidFill>
                <a:srgbClr val="000000"/>
              </a:solidFill>
              <a:latin typeface="Arial"/>
              <a:ea typeface="Arial"/>
              <a:cs typeface="Arial"/>
              <a:sym typeface="Arial"/>
            </a:endParaRPr>
          </a:p>
        </p:txBody>
      </p:sp>
      <p:sp>
        <p:nvSpPr>
          <p:cNvPr id="191" name="Google Shape;191;p21"/>
          <p:cNvSpPr txBox="1"/>
          <p:nvPr/>
        </p:nvSpPr>
        <p:spPr>
          <a:xfrm>
            <a:off x="5486400" y="15316200"/>
            <a:ext cx="6400800" cy="457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900"/>
              <a:buFont typeface="Arial"/>
              <a:buNone/>
            </a:pPr>
            <a:r>
              <a:rPr b="1" i="0" lang="en" sz="1900" u="none" cap="none" strike="noStrike">
                <a:solidFill>
                  <a:srgbClr val="7E8FB3"/>
                </a:solidFill>
                <a:latin typeface="Arial"/>
                <a:ea typeface="Arial"/>
                <a:cs typeface="Arial"/>
                <a:sym typeface="Arial"/>
              </a:rPr>
              <a:t>DISTRIBUTION &amp; GROWTH</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