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16440150" cx="12801600"/>
  <p:notesSz cx="16440150" cy="128016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g3f587b5b8b2_1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g3f587b5b8b2_1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g3f587b5b8b2_1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f588772c2d_0_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" name="Google Shape;94;g3f588772c2d_0_2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g3f588772c2d_0_2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g3f587b5b8b2_1_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" name="Google Shape;27;g3f587b5b8b2_1_3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g3f587b5b8b2_1_3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g3f587b5b8b2_2_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" name="Google Shape;35;g3f587b5b8b2_2_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g3f587b5b8b2_2_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3f587b5b8b2_2_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" name="Google Shape;43;g3f587b5b8b2_2_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g3f587b5b8b2_2_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3f587b5b8b2_2_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" name="Google Shape;51;g3f587b5b8b2_2_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g3f587b5b8b2_2_1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f588772c2d_0_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" name="Google Shape;59;g3f588772c2d_0_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g3f588772c2d_0_2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f588772c2d_0_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7" name="Google Shape;67;g3f588772c2d_0_1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g3f588772c2d_0_1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f587b5b8b2_1_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" name="Google Shape;75;g3f587b5b8b2_1_4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g3f587b5b8b2_1_4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f588772c2d_0_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g3f588772c2d_0_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g3f588772c2d_0_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jpg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5060A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0" y="0"/>
            <a:ext cx="12801600" cy="16440300"/>
          </a:xfrm>
          <a:prstGeom prst="rect">
            <a:avLst/>
          </a:prstGeom>
          <a:solidFill>
            <a:srgbClr val="0E1B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7" name="Google Shape;17;p3"/>
          <p:cNvPicPr preferRelativeResize="0"/>
          <p:nvPr/>
        </p:nvPicPr>
        <p:blipFill rotWithShape="1">
          <a:blip r:embed="rId3">
            <a:alphaModFix/>
          </a:blip>
          <a:srcRect b="0" l="24046" r="24041" t="0"/>
          <a:stretch/>
        </p:blipFill>
        <p:spPr>
          <a:xfrm>
            <a:off x="0" y="0"/>
            <a:ext cx="12801602" cy="1644014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3"/>
          <p:cNvSpPr/>
          <p:nvPr/>
        </p:nvSpPr>
        <p:spPr>
          <a:xfrm>
            <a:off x="0" y="0"/>
            <a:ext cx="12801600" cy="16440300"/>
          </a:xfrm>
          <a:prstGeom prst="rect">
            <a:avLst/>
          </a:prstGeom>
          <a:gradFill>
            <a:gsLst>
              <a:gs pos="0">
                <a:srgbClr val="091124">
                  <a:alpha val="60000"/>
                </a:srgbClr>
              </a:gs>
              <a:gs pos="32000">
                <a:srgbClr val="091124">
                  <a:alpha val="30196"/>
                </a:srgbClr>
              </a:gs>
              <a:gs pos="62000">
                <a:srgbClr val="091124">
                  <a:alpha val="54902"/>
                </a:srgbClr>
              </a:gs>
              <a:gs pos="100000">
                <a:srgbClr val="091124">
                  <a:alpha val="94902"/>
                </a:srgbClr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4195688" y="1938337"/>
            <a:ext cx="228600" cy="19200"/>
          </a:xfrm>
          <a:prstGeom prst="rect">
            <a:avLst/>
          </a:prstGeom>
          <a:solidFill>
            <a:srgbClr val="3E7C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3"/>
          <p:cNvSpPr/>
          <p:nvPr/>
        </p:nvSpPr>
        <p:spPr>
          <a:xfrm>
            <a:off x="8377312" y="1938337"/>
            <a:ext cx="228600" cy="19200"/>
          </a:xfrm>
          <a:prstGeom prst="rect">
            <a:avLst/>
          </a:prstGeom>
          <a:solidFill>
            <a:srgbClr val="3E7C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838200" y="9789125"/>
            <a:ext cx="11459100" cy="53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Autofit/>
          </a:bodyPr>
          <a:lstStyle/>
          <a:p>
            <a:pPr indent="0" lvl="0" marL="0" marR="0" rtl="0" algn="l">
              <a:lnSpc>
                <a:spcPct val="87129"/>
              </a:lnSpc>
              <a:spcBef>
                <a:spcPts val="0"/>
              </a:spcBef>
              <a:spcAft>
                <a:spcPts val="0"/>
              </a:spcAft>
              <a:buClr>
                <a:srgbClr val="F6F8FC"/>
              </a:buClr>
              <a:buSzPts val="6600"/>
              <a:buFont typeface="Arial"/>
              <a:buNone/>
            </a:pPr>
            <a:r>
              <a:rPr b="1" lang="en-US" sz="12000">
                <a:solidFill>
                  <a:srgbClr val="F6F8FC"/>
                </a:solidFill>
              </a:rPr>
              <a:t>Content</a:t>
            </a:r>
            <a:endParaRPr b="1" sz="12000">
              <a:solidFill>
                <a:srgbClr val="F6F8FC"/>
              </a:solidFill>
            </a:endParaRPr>
          </a:p>
          <a:p>
            <a:pPr indent="0" lvl="0" marL="0" marR="0" rtl="0" algn="l">
              <a:lnSpc>
                <a:spcPct val="87129"/>
              </a:lnSpc>
              <a:spcBef>
                <a:spcPts val="0"/>
              </a:spcBef>
              <a:spcAft>
                <a:spcPts val="0"/>
              </a:spcAft>
              <a:buClr>
                <a:srgbClr val="F6F8FC"/>
              </a:buClr>
              <a:buSzPts val="6600"/>
              <a:buFont typeface="Arial"/>
              <a:buNone/>
            </a:pPr>
            <a:r>
              <a:rPr b="1" lang="en-US" sz="12000">
                <a:solidFill>
                  <a:srgbClr val="FFDC03"/>
                </a:solidFill>
              </a:rPr>
              <a:t>That Works</a:t>
            </a:r>
            <a:endParaRPr b="1" sz="12000">
              <a:solidFill>
                <a:srgbClr val="FFDC03"/>
              </a:solidFill>
            </a:endParaRPr>
          </a:p>
        </p:txBody>
      </p:sp>
      <p:sp>
        <p:nvSpPr>
          <p:cNvPr id="22" name="Google Shape;22;p3"/>
          <p:cNvSpPr/>
          <p:nvPr/>
        </p:nvSpPr>
        <p:spPr>
          <a:xfrm>
            <a:off x="838200" y="15592425"/>
            <a:ext cx="11412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A768F"/>
              </a:buClr>
              <a:buSzPts val="1125"/>
              <a:buFont typeface="Arial"/>
              <a:buNone/>
            </a:pPr>
            <a:r>
              <a:rPr b="1" i="0" lang="en-US" sz="1125" u="none" cap="none" strike="noStrike">
                <a:solidFill>
                  <a:srgbClr val="6A768F"/>
                </a:solidFill>
                <a:latin typeface="Arial"/>
                <a:ea typeface="Arial"/>
                <a:cs typeface="Arial"/>
                <a:sym typeface="Arial"/>
              </a:rPr>
              <a:t>DANIEL HALL</a:t>
            </a:r>
            <a:endParaRPr b="0" i="0" sz="11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3"/>
          <p:cNvSpPr/>
          <p:nvPr/>
        </p:nvSpPr>
        <p:spPr>
          <a:xfrm>
            <a:off x="9399389" y="15592425"/>
            <a:ext cx="28203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A768F"/>
              </a:buClr>
              <a:buSzPts val="1125"/>
              <a:buFont typeface="Arial"/>
              <a:buNone/>
            </a:pPr>
            <a:r>
              <a:rPr b="1" i="0" lang="en-US" sz="1125" u="none" cap="none" strike="noStrike">
                <a:solidFill>
                  <a:srgbClr val="6A768F"/>
                </a:solidFill>
                <a:latin typeface="Arial"/>
                <a:ea typeface="Arial"/>
                <a:cs typeface="Arial"/>
                <a:sym typeface="Arial"/>
              </a:rPr>
              <a:t>SAINTS CHURCH · MELBOURNE</a:t>
            </a:r>
            <a:endParaRPr b="0" i="0" sz="11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4" name="Google Shape;24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5060A"/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2"/>
          <p:cNvSpPr/>
          <p:nvPr/>
        </p:nvSpPr>
        <p:spPr>
          <a:xfrm>
            <a:off x="0" y="0"/>
            <a:ext cx="12801600" cy="16440300"/>
          </a:xfrm>
          <a:prstGeom prst="rect">
            <a:avLst/>
          </a:prstGeom>
          <a:solidFill>
            <a:srgbClr val="0E1B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98" name="Google Shape;98;p12"/>
          <p:cNvPicPr preferRelativeResize="0"/>
          <p:nvPr/>
        </p:nvPicPr>
        <p:blipFill rotWithShape="1">
          <a:blip r:embed="rId3">
            <a:alphaModFix/>
          </a:blip>
          <a:srcRect b="0" l="24046" r="24041" t="0"/>
          <a:stretch/>
        </p:blipFill>
        <p:spPr>
          <a:xfrm>
            <a:off x="0" y="0"/>
            <a:ext cx="12801602" cy="16440149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2"/>
          <p:cNvSpPr/>
          <p:nvPr/>
        </p:nvSpPr>
        <p:spPr>
          <a:xfrm>
            <a:off x="0" y="0"/>
            <a:ext cx="12801600" cy="16440300"/>
          </a:xfrm>
          <a:prstGeom prst="rect">
            <a:avLst/>
          </a:prstGeom>
          <a:gradFill>
            <a:gsLst>
              <a:gs pos="0">
                <a:srgbClr val="091124">
                  <a:alpha val="60000"/>
                </a:srgbClr>
              </a:gs>
              <a:gs pos="32000">
                <a:srgbClr val="091124">
                  <a:alpha val="30196"/>
                </a:srgbClr>
              </a:gs>
              <a:gs pos="62000">
                <a:srgbClr val="091124">
                  <a:alpha val="54902"/>
                </a:srgbClr>
              </a:gs>
              <a:gs pos="100000">
                <a:srgbClr val="091124">
                  <a:alpha val="94902"/>
                </a:srgbClr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12"/>
          <p:cNvSpPr/>
          <p:nvPr/>
        </p:nvSpPr>
        <p:spPr>
          <a:xfrm>
            <a:off x="4195688" y="1938337"/>
            <a:ext cx="228600" cy="19200"/>
          </a:xfrm>
          <a:prstGeom prst="rect">
            <a:avLst/>
          </a:prstGeom>
          <a:solidFill>
            <a:srgbClr val="3E7C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12"/>
          <p:cNvSpPr/>
          <p:nvPr/>
        </p:nvSpPr>
        <p:spPr>
          <a:xfrm>
            <a:off x="8377312" y="1938337"/>
            <a:ext cx="228600" cy="19200"/>
          </a:xfrm>
          <a:prstGeom prst="rect">
            <a:avLst/>
          </a:prstGeom>
          <a:solidFill>
            <a:srgbClr val="3E7C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12"/>
          <p:cNvSpPr/>
          <p:nvPr/>
        </p:nvSpPr>
        <p:spPr>
          <a:xfrm>
            <a:off x="838200" y="9789125"/>
            <a:ext cx="11459100" cy="53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Autofit/>
          </a:bodyPr>
          <a:lstStyle/>
          <a:p>
            <a:pPr indent="0" lvl="0" marL="0" marR="0" rtl="0" algn="l">
              <a:lnSpc>
                <a:spcPct val="87129"/>
              </a:lnSpc>
              <a:spcBef>
                <a:spcPts val="0"/>
              </a:spcBef>
              <a:spcAft>
                <a:spcPts val="0"/>
              </a:spcAft>
              <a:buClr>
                <a:srgbClr val="F6F8FC"/>
              </a:buClr>
              <a:buSzPts val="6600"/>
              <a:buFont typeface="Arial"/>
              <a:buNone/>
            </a:pPr>
            <a:r>
              <a:rPr b="1" lang="en-US" sz="12000">
                <a:solidFill>
                  <a:srgbClr val="F6F8FC"/>
                </a:solidFill>
              </a:rPr>
              <a:t>Content</a:t>
            </a:r>
            <a:endParaRPr b="1" sz="12000">
              <a:solidFill>
                <a:srgbClr val="F6F8FC"/>
              </a:solidFill>
            </a:endParaRPr>
          </a:p>
          <a:p>
            <a:pPr indent="0" lvl="0" marL="0" marR="0" rtl="0" algn="l">
              <a:lnSpc>
                <a:spcPct val="87129"/>
              </a:lnSpc>
              <a:spcBef>
                <a:spcPts val="0"/>
              </a:spcBef>
              <a:spcAft>
                <a:spcPts val="0"/>
              </a:spcAft>
              <a:buClr>
                <a:srgbClr val="F6F8FC"/>
              </a:buClr>
              <a:buSzPts val="6600"/>
              <a:buFont typeface="Arial"/>
              <a:buNone/>
            </a:pPr>
            <a:r>
              <a:rPr b="1" lang="en-US" sz="12000">
                <a:solidFill>
                  <a:srgbClr val="FFDC03"/>
                </a:solidFill>
              </a:rPr>
              <a:t>That Works</a:t>
            </a:r>
            <a:endParaRPr b="1" sz="12000">
              <a:solidFill>
                <a:srgbClr val="FFDC03"/>
              </a:solidFill>
            </a:endParaRPr>
          </a:p>
        </p:txBody>
      </p:sp>
      <p:sp>
        <p:nvSpPr>
          <p:cNvPr id="103" name="Google Shape;103;p12"/>
          <p:cNvSpPr/>
          <p:nvPr/>
        </p:nvSpPr>
        <p:spPr>
          <a:xfrm>
            <a:off x="838200" y="15592425"/>
            <a:ext cx="11412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A768F"/>
              </a:buClr>
              <a:buSzPts val="1125"/>
              <a:buFont typeface="Arial"/>
              <a:buNone/>
            </a:pPr>
            <a:r>
              <a:rPr b="1" i="0" lang="en-US" sz="1125" u="none" cap="none" strike="noStrike">
                <a:solidFill>
                  <a:srgbClr val="6A768F"/>
                </a:solidFill>
                <a:latin typeface="Arial"/>
                <a:ea typeface="Arial"/>
                <a:cs typeface="Arial"/>
                <a:sym typeface="Arial"/>
              </a:rPr>
              <a:t>DANIEL HALL</a:t>
            </a:r>
            <a:endParaRPr b="0" i="0" sz="11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2"/>
          <p:cNvSpPr/>
          <p:nvPr/>
        </p:nvSpPr>
        <p:spPr>
          <a:xfrm>
            <a:off x="9399389" y="15592425"/>
            <a:ext cx="28203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A768F"/>
              </a:buClr>
              <a:buSzPts val="1125"/>
              <a:buFont typeface="Arial"/>
              <a:buNone/>
            </a:pPr>
            <a:r>
              <a:rPr b="1" i="0" lang="en-US" sz="1125" u="none" cap="none" strike="noStrike">
                <a:solidFill>
                  <a:srgbClr val="6A768F"/>
                </a:solidFill>
                <a:latin typeface="Arial"/>
                <a:ea typeface="Arial"/>
                <a:cs typeface="Arial"/>
                <a:sym typeface="Arial"/>
              </a:rPr>
              <a:t>SAINTS CHURCH · MELBOURNE</a:t>
            </a:r>
            <a:endParaRPr b="0" i="0" sz="11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05" name="Google Shape;105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5060A"/>
        </a:solidFill>
      </p:bgPr>
    </p:bg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/>
          <p:nvPr/>
        </p:nvSpPr>
        <p:spPr>
          <a:xfrm>
            <a:off x="0" y="0"/>
            <a:ext cx="12801600" cy="16440300"/>
          </a:xfrm>
          <a:prstGeom prst="rect">
            <a:avLst/>
          </a:prstGeom>
          <a:solidFill>
            <a:srgbClr val="0E1B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1" name="Google Shape;31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4" title="Ministry in Social Media - GaryVee (DTA) for Ministry Framework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370275" y="8822675"/>
            <a:ext cx="13542175" cy="7617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5060A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"/>
          <p:cNvSpPr/>
          <p:nvPr/>
        </p:nvSpPr>
        <p:spPr>
          <a:xfrm>
            <a:off x="0" y="0"/>
            <a:ext cx="12801600" cy="16440300"/>
          </a:xfrm>
          <a:prstGeom prst="rect">
            <a:avLst/>
          </a:prstGeom>
          <a:solidFill>
            <a:srgbClr val="0E1B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9" name="Google Shape;39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40;p5" title="Ministry in Social Media - GaryVee (DTA) for Ministry Framework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42650" y="-148150"/>
            <a:ext cx="29753974" cy="16736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5060A"/>
        </a:solidFill>
      </p:bgPr>
    </p:bg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6"/>
          <p:cNvSpPr/>
          <p:nvPr/>
        </p:nvSpPr>
        <p:spPr>
          <a:xfrm>
            <a:off x="0" y="0"/>
            <a:ext cx="12801600" cy="16440300"/>
          </a:xfrm>
          <a:prstGeom prst="rect">
            <a:avLst/>
          </a:prstGeom>
          <a:solidFill>
            <a:srgbClr val="0E1B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7" name="Google Shape;47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48;p6" title="Ministry in Social Media - GaryVee (DTA) for Ministry Framework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7572125" y="-148150"/>
            <a:ext cx="29753974" cy="16736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5060A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"/>
          <p:cNvSpPr/>
          <p:nvPr/>
        </p:nvSpPr>
        <p:spPr>
          <a:xfrm>
            <a:off x="0" y="0"/>
            <a:ext cx="12801600" cy="16440300"/>
          </a:xfrm>
          <a:prstGeom prst="rect">
            <a:avLst/>
          </a:prstGeom>
          <a:solidFill>
            <a:srgbClr val="0E1B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55" name="Google Shape;55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7" title="Ministry in Social Media - GaryVee (DTA) for Ministry Framework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6668500" y="-148150"/>
            <a:ext cx="29753974" cy="16736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5060A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8"/>
          <p:cNvSpPr/>
          <p:nvPr/>
        </p:nvSpPr>
        <p:spPr>
          <a:xfrm>
            <a:off x="0" y="0"/>
            <a:ext cx="12801600" cy="16440300"/>
          </a:xfrm>
          <a:prstGeom prst="rect">
            <a:avLst/>
          </a:prstGeom>
          <a:solidFill>
            <a:srgbClr val="0E1B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63" name="Google Shape;63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8" title="Ministry in Social Media - GaryVee (DTA) for Ministry Framework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370275" y="8822675"/>
            <a:ext cx="13542175" cy="7617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5060A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9"/>
          <p:cNvSpPr/>
          <p:nvPr/>
        </p:nvSpPr>
        <p:spPr>
          <a:xfrm>
            <a:off x="0" y="0"/>
            <a:ext cx="12801600" cy="16440300"/>
          </a:xfrm>
          <a:prstGeom prst="rect">
            <a:avLst/>
          </a:prstGeom>
          <a:solidFill>
            <a:srgbClr val="0E1B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71" name="Google Shape;71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9"/>
          <p:cNvSpPr/>
          <p:nvPr/>
        </p:nvSpPr>
        <p:spPr>
          <a:xfrm>
            <a:off x="866425" y="13953400"/>
            <a:ext cx="11068800" cy="20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36525" lIns="36525" spcFirstLastPara="1" rIns="36525" wrap="square" tIns="36525">
            <a:noAutofit/>
          </a:bodyPr>
          <a:lstStyle/>
          <a:p>
            <a:pPr indent="0" lvl="0" marL="0" rtl="0" algn="l">
              <a:lnSpc>
                <a:spcPct val="9130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8000">
                <a:solidFill>
                  <a:schemeClr val="lt1"/>
                </a:solidFill>
              </a:rPr>
              <a:t>“What is that?”</a:t>
            </a:r>
            <a:endParaRPr sz="8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5060A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0"/>
          <p:cNvSpPr/>
          <p:nvPr/>
        </p:nvSpPr>
        <p:spPr>
          <a:xfrm>
            <a:off x="0" y="0"/>
            <a:ext cx="12801600" cy="16440300"/>
          </a:xfrm>
          <a:prstGeom prst="rect">
            <a:avLst/>
          </a:prstGeom>
          <a:solidFill>
            <a:srgbClr val="0E1B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10"/>
          <p:cNvSpPr/>
          <p:nvPr/>
        </p:nvSpPr>
        <p:spPr>
          <a:xfrm>
            <a:off x="960606" y="2450301"/>
            <a:ext cx="10769700" cy="601800"/>
          </a:xfrm>
          <a:prstGeom prst="rect">
            <a:avLst/>
          </a:prstGeom>
          <a:noFill/>
          <a:ln>
            <a:noFill/>
          </a:ln>
        </p:spPr>
        <p:txBody>
          <a:bodyPr anchorCtr="0" anchor="t" bIns="36525" lIns="36525" spcFirstLastPara="1" rIns="36525" wrap="square" tIns="365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C8A24B"/>
              </a:buClr>
              <a:buSzPts val="1100"/>
              <a:buFont typeface="Arial"/>
              <a:buNone/>
            </a:pPr>
            <a:r>
              <a:rPr b="1" lang="en-US" sz="4000">
                <a:solidFill>
                  <a:srgbClr val="FFDC03"/>
                </a:solidFill>
              </a:rPr>
              <a:t>Liquid Death</a:t>
            </a:r>
            <a:endParaRPr b="1" sz="4000">
              <a:solidFill>
                <a:srgbClr val="FFDC03"/>
              </a:solidFill>
            </a:endParaRPr>
          </a:p>
        </p:txBody>
      </p:sp>
      <p:sp>
        <p:nvSpPr>
          <p:cNvPr id="80" name="Google Shape;80;p10"/>
          <p:cNvSpPr/>
          <p:nvPr/>
        </p:nvSpPr>
        <p:spPr>
          <a:xfrm>
            <a:off x="866400" y="3213275"/>
            <a:ext cx="11068800" cy="2522700"/>
          </a:xfrm>
          <a:prstGeom prst="rect">
            <a:avLst/>
          </a:prstGeom>
          <a:noFill/>
          <a:ln>
            <a:noFill/>
          </a:ln>
        </p:spPr>
        <p:txBody>
          <a:bodyPr anchorCtr="0" anchor="t" bIns="36525" lIns="36525" spcFirstLastPara="1" rIns="36525" wrap="square" tIns="36525">
            <a:noAutofit/>
          </a:bodyPr>
          <a:lstStyle/>
          <a:p>
            <a:pPr indent="0" lvl="0" marL="0" rtl="0" algn="l">
              <a:lnSpc>
                <a:spcPct val="91304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Font typeface="Arial"/>
              <a:buNone/>
            </a:pPr>
            <a:r>
              <a:rPr b="1" lang="en-US" sz="8000">
                <a:solidFill>
                  <a:schemeClr val="lt1"/>
                </a:solidFill>
              </a:rPr>
              <a:t>Everything is stupid</a:t>
            </a:r>
            <a:endParaRPr b="1" sz="80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1304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Font typeface="Arial"/>
              <a:buNone/>
            </a:pPr>
            <a:r>
              <a:rPr lang="en-US" sz="8000">
                <a:solidFill>
                  <a:schemeClr val="lt1"/>
                </a:solidFill>
              </a:rPr>
              <a:t>until it isn’t.</a:t>
            </a:r>
            <a:endParaRPr b="1" sz="8000">
              <a:solidFill>
                <a:srgbClr val="F6F8FC"/>
              </a:solidFill>
            </a:endParaRPr>
          </a:p>
        </p:txBody>
      </p:sp>
      <p:sp>
        <p:nvSpPr>
          <p:cNvPr id="81" name="Google Shape;81;p10"/>
          <p:cNvSpPr/>
          <p:nvPr/>
        </p:nvSpPr>
        <p:spPr>
          <a:xfrm>
            <a:off x="1015963" y="14485647"/>
            <a:ext cx="10769700" cy="12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36525" lIns="36525" spcFirstLastPara="1" rIns="36525" wrap="square" tIns="36525">
            <a:noAutofit/>
          </a:bodyPr>
          <a:lstStyle/>
          <a:p>
            <a:pPr indent="0" lvl="0" marL="0" rtl="0" algn="l">
              <a:lnSpc>
                <a:spcPct val="1325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600">
                <a:solidFill>
                  <a:srgbClr val="F6F8FC"/>
                </a:solidFill>
              </a:rPr>
              <a:t>Andy Pearson</a:t>
            </a:r>
            <a:endParaRPr b="1" sz="3600">
              <a:solidFill>
                <a:srgbClr val="F6F8FC"/>
              </a:solidFill>
            </a:endParaRPr>
          </a:p>
          <a:p>
            <a:pPr indent="0" lvl="0" marL="0" marR="0" rtl="0" algn="l">
              <a:lnSpc>
                <a:spcPct val="132558"/>
              </a:lnSpc>
              <a:spcBef>
                <a:spcPts val="0"/>
              </a:spcBef>
              <a:spcAft>
                <a:spcPts val="0"/>
              </a:spcAft>
              <a:buClr>
                <a:srgbClr val="6A768F"/>
              </a:buClr>
              <a:buSzPts val="2049"/>
              <a:buFont typeface="Arial"/>
              <a:buNone/>
            </a:pPr>
            <a:r>
              <a:t/>
            </a:r>
            <a:endParaRPr b="1" sz="3600">
              <a:solidFill>
                <a:srgbClr val="F6F8FC"/>
              </a:solidFill>
            </a:endParaRPr>
          </a:p>
        </p:txBody>
      </p:sp>
      <p:pic>
        <p:nvPicPr>
          <p:cNvPr descr="preencoded.png" id="82" name="Google Shape;82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0"/>
          <p:cNvSpPr/>
          <p:nvPr/>
        </p:nvSpPr>
        <p:spPr>
          <a:xfrm>
            <a:off x="1015975" y="6405050"/>
            <a:ext cx="11068800" cy="5821500"/>
          </a:xfrm>
          <a:prstGeom prst="rect">
            <a:avLst/>
          </a:prstGeom>
          <a:noFill/>
          <a:ln>
            <a:noFill/>
          </a:ln>
        </p:spPr>
        <p:txBody>
          <a:bodyPr anchorCtr="0" anchor="t" bIns="36525" lIns="36525" spcFirstLastPara="1" rIns="36525" wrap="square" tIns="36525">
            <a:noAutofit/>
          </a:bodyPr>
          <a:lstStyle/>
          <a:p>
            <a:pPr indent="0" lvl="0" marL="0" rtl="0" algn="l">
              <a:lnSpc>
                <a:spcPct val="91304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Font typeface="Arial"/>
              <a:buNone/>
            </a:pPr>
            <a:r>
              <a:rPr b="1" lang="en-US" sz="8000">
                <a:solidFill>
                  <a:schemeClr val="lt1"/>
                </a:solidFill>
              </a:rPr>
              <a:t>Make entertainment, not marketing.</a:t>
            </a:r>
            <a:endParaRPr b="1" sz="80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1304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Font typeface="Arial"/>
              <a:buNone/>
            </a:pPr>
            <a:r>
              <a:rPr lang="en-US" sz="8000">
                <a:solidFill>
                  <a:schemeClr val="lt1"/>
                </a:solidFill>
              </a:rPr>
              <a:t>Be the best thing someone sees that day.</a:t>
            </a:r>
            <a:endParaRPr b="1" sz="8000">
              <a:solidFill>
                <a:srgbClr val="F6F8FC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5060A"/>
        </a:solid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1"/>
          <p:cNvSpPr/>
          <p:nvPr/>
        </p:nvSpPr>
        <p:spPr>
          <a:xfrm>
            <a:off x="0" y="0"/>
            <a:ext cx="12801600" cy="16440300"/>
          </a:xfrm>
          <a:prstGeom prst="rect">
            <a:avLst/>
          </a:prstGeom>
          <a:solidFill>
            <a:srgbClr val="0E1B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90" name="Google Shape;90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1"/>
          <p:cNvSpPr/>
          <p:nvPr/>
        </p:nvSpPr>
        <p:spPr>
          <a:xfrm>
            <a:off x="866413" y="10181200"/>
            <a:ext cx="11068800" cy="5821500"/>
          </a:xfrm>
          <a:prstGeom prst="rect">
            <a:avLst/>
          </a:prstGeom>
          <a:noFill/>
          <a:ln>
            <a:noFill/>
          </a:ln>
        </p:spPr>
        <p:txBody>
          <a:bodyPr anchorCtr="0" anchor="t" bIns="36525" lIns="36525" spcFirstLastPara="1" rIns="36525" wrap="square" tIns="36525">
            <a:noAutofit/>
          </a:bodyPr>
          <a:lstStyle/>
          <a:p>
            <a:pPr indent="0" lvl="0" marL="0" rtl="0" algn="l">
              <a:lnSpc>
                <a:spcPct val="9130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8000">
                <a:solidFill>
                  <a:schemeClr val="lt1"/>
                </a:solidFill>
              </a:rPr>
              <a:t>Nothing you build is sacred.</a:t>
            </a:r>
            <a:endParaRPr b="1" sz="80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130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8000">
                <a:solidFill>
                  <a:schemeClr val="lt1"/>
                </a:solidFill>
              </a:rPr>
              <a:t>The only thing that’s sacred is the person you’re building it for.</a:t>
            </a:r>
            <a:endParaRPr sz="8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