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16459200" cx="12801600"/>
  <p:notesSz cx="6858000" cy="9144000"/>
  <p:embeddedFontLst>
    <p:embeddedFont>
      <p:font typeface="Amaranth"/>
      <p:regular r:id="rId24"/>
      <p:bold r:id="rId25"/>
      <p:italic r:id="rId26"/>
      <p:boldItalic r:id="rId27"/>
    </p:embeddedFont>
    <p:embeddedFont>
      <p:font typeface="Poppins"/>
      <p:regular r:id="rId28"/>
      <p:bold r:id="rId29"/>
      <p:italic r:id="rId30"/>
      <p:boldItalic r:id="rId31"/>
    </p:embeddedFont>
    <p:embeddedFont>
      <p:font typeface="Helvetica Neue"/>
      <p:regular r:id="rId32"/>
      <p:bold r:id="rId33"/>
      <p:italic r:id="rId34"/>
      <p:boldItalic r:id="rId35"/>
    </p:embeddedFont>
    <p:embeddedFont>
      <p:font typeface="Poppins SemiBold"/>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40" roundtripDataSignature="AMtx7mi74sgDmYIseG6wYKzs7hd6S/C54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59ED0B6-0452-4543-88D3-63003059930B}">
  <a:tblStyle styleId="{459ED0B6-0452-4543-88D3-63003059930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Amaranth-regular.fntdata"/><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Amaranth-italic.fntdata"/><Relationship Id="rId25" Type="http://schemas.openxmlformats.org/officeDocument/2006/relationships/font" Target="fonts/Amaranth-bold.fntdata"/><Relationship Id="rId28" Type="http://schemas.openxmlformats.org/officeDocument/2006/relationships/font" Target="fonts/Poppins-regular.fntdata"/><Relationship Id="rId27" Type="http://schemas.openxmlformats.org/officeDocument/2006/relationships/font" Target="fonts/Amaranth-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Poppins-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5.xml"/><Relationship Id="rId33" Type="http://schemas.openxmlformats.org/officeDocument/2006/relationships/font" Target="fonts/HelveticaNeue-bold.fntdata"/><Relationship Id="rId10" Type="http://schemas.openxmlformats.org/officeDocument/2006/relationships/slide" Target="slides/slide4.xml"/><Relationship Id="rId32" Type="http://schemas.openxmlformats.org/officeDocument/2006/relationships/font" Target="fonts/HelveticaNeue-regular.fntdata"/><Relationship Id="rId13" Type="http://schemas.openxmlformats.org/officeDocument/2006/relationships/slide" Target="slides/slide7.xml"/><Relationship Id="rId35" Type="http://schemas.openxmlformats.org/officeDocument/2006/relationships/font" Target="fonts/HelveticaNeue-boldItalic.fntdata"/><Relationship Id="rId12" Type="http://schemas.openxmlformats.org/officeDocument/2006/relationships/slide" Target="slides/slide6.xml"/><Relationship Id="rId34" Type="http://schemas.openxmlformats.org/officeDocument/2006/relationships/font" Target="fonts/HelveticaNeue-italic.fntdata"/><Relationship Id="rId15" Type="http://schemas.openxmlformats.org/officeDocument/2006/relationships/slide" Target="slides/slide9.xml"/><Relationship Id="rId37" Type="http://schemas.openxmlformats.org/officeDocument/2006/relationships/font" Target="fonts/PoppinsSemiBold-bold.fntdata"/><Relationship Id="rId14" Type="http://schemas.openxmlformats.org/officeDocument/2006/relationships/slide" Target="slides/slide8.xml"/><Relationship Id="rId36" Type="http://schemas.openxmlformats.org/officeDocument/2006/relationships/font" Target="fonts/PoppinsSemiBold-regular.fntdata"/><Relationship Id="rId17" Type="http://schemas.openxmlformats.org/officeDocument/2006/relationships/slide" Target="slides/slide11.xml"/><Relationship Id="rId39" Type="http://schemas.openxmlformats.org/officeDocument/2006/relationships/font" Target="fonts/PoppinsSemiBold-boldItalic.fntdata"/><Relationship Id="rId16" Type="http://schemas.openxmlformats.org/officeDocument/2006/relationships/slide" Target="slides/slide10.xml"/><Relationship Id="rId38" Type="http://schemas.openxmlformats.org/officeDocument/2006/relationships/font" Target="fonts/PoppinsSemi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f94b647291_0_1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f94b647291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f94b647291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3f94b647291_0_1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f94b647291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f94b647291_0_1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f94b64729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3f94b647291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94b647291_0_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f94b647291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f94b647291_0_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f94b647291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94b647291_0_10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f94b647291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f94b647291_0_1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f94b647291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f94b647291_0_1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f94b647291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f94b647291_0_1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f94b647291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9"/>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0"/>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0"/>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3"/>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3"/>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4"/>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5"/>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25"/>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25"/>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25"/>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7"/>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7"/>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27"/>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8"/>
          <p:cNvSpPr/>
          <p:nvPr>
            <p:ph idx="2" type="pic"/>
          </p:nvPr>
        </p:nvSpPr>
        <p:spPr>
          <a:xfrm>
            <a:off x="1792288" y="612775"/>
            <a:ext cx="5486400" cy="4114800"/>
          </a:xfrm>
          <a:prstGeom prst="rect">
            <a:avLst/>
          </a:prstGeom>
          <a:noFill/>
          <a:ln>
            <a:noFill/>
          </a:ln>
        </p:spPr>
      </p:sp>
      <p:sp>
        <p:nvSpPr>
          <p:cNvPr id="64" name="Google Shape;64;p2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jp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jpg"/><Relationship Id="rId4" Type="http://schemas.openxmlformats.org/officeDocument/2006/relationships/hyperlink" Target="http://www.youtube.com/watch?v=LQKifT1hF4s" TargetMode="External"/><Relationship Id="rId5"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a:off x="0" y="0"/>
            <a:ext cx="12801600" cy="16459200"/>
          </a:xfrm>
          <a:custGeom>
            <a:rect b="b" l="l" r="r" t="t"/>
            <a:pathLst>
              <a:path extrusionOk="0" h="16459200" w="12801600">
                <a:moveTo>
                  <a:pt x="0" y="0"/>
                </a:moveTo>
                <a:lnTo>
                  <a:pt x="12801600" y="0"/>
                </a:lnTo>
                <a:lnTo>
                  <a:pt x="12801600" y="16459200"/>
                </a:lnTo>
                <a:lnTo>
                  <a:pt x="0" y="16459200"/>
                </a:lnTo>
                <a:lnTo>
                  <a:pt x="0" y="0"/>
                </a:lnTo>
                <a:close/>
              </a:path>
            </a:pathLst>
          </a:custGeom>
          <a:blipFill rotWithShape="1">
            <a:blip r:embed="rId3">
              <a:alphaModFix/>
            </a:blip>
            <a:stretch>
              <a:fillRect b="0" l="-46309" r="-46309" t="0"/>
            </a:stretch>
          </a:blipFill>
          <a:ln>
            <a:noFill/>
          </a:ln>
        </p:spPr>
      </p:sp>
      <p:sp>
        <p:nvSpPr>
          <p:cNvPr id="85" name="Google Shape;85;p1"/>
          <p:cNvSpPr/>
          <p:nvPr/>
        </p:nvSpPr>
        <p:spPr>
          <a:xfrm>
            <a:off x="0" y="0"/>
            <a:ext cx="12801600" cy="16459200"/>
          </a:xfrm>
          <a:prstGeom prst="rect">
            <a:avLst/>
          </a:prstGeom>
          <a:solidFill>
            <a:srgbClr val="363636">
              <a:alpha val="4214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86" name="Google Shape;86;p1"/>
          <p:cNvSpPr/>
          <p:nvPr/>
        </p:nvSpPr>
        <p:spPr>
          <a:xfrm>
            <a:off x="4562162" y="2059894"/>
            <a:ext cx="3677284" cy="1219632"/>
          </a:xfrm>
          <a:custGeom>
            <a:rect b="b" l="l" r="r" t="t"/>
            <a:pathLst>
              <a:path extrusionOk="0" h="1219632" w="3677284">
                <a:moveTo>
                  <a:pt x="0" y="0"/>
                </a:moveTo>
                <a:lnTo>
                  <a:pt x="3677284" y="0"/>
                </a:lnTo>
                <a:lnTo>
                  <a:pt x="3677284" y="1219632"/>
                </a:lnTo>
                <a:lnTo>
                  <a:pt x="0" y="1219632"/>
                </a:lnTo>
                <a:lnTo>
                  <a:pt x="0" y="0"/>
                </a:lnTo>
                <a:close/>
              </a:path>
            </a:pathLst>
          </a:custGeom>
          <a:blipFill rotWithShape="1">
            <a:blip r:embed="rId4">
              <a:alphaModFix/>
            </a:blip>
            <a:stretch>
              <a:fillRect b="0" l="0" r="0" t="0"/>
            </a:stretch>
          </a:blipFill>
          <a:ln>
            <a:noFill/>
          </a:ln>
        </p:spPr>
      </p:sp>
      <p:sp>
        <p:nvSpPr>
          <p:cNvPr id="87" name="Google Shape;87;p1"/>
          <p:cNvSpPr txBox="1"/>
          <p:nvPr/>
        </p:nvSpPr>
        <p:spPr>
          <a:xfrm>
            <a:off x="476124" y="5230948"/>
            <a:ext cx="11849400" cy="764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3070">
                <a:solidFill>
                  <a:srgbClr val="FFFFFF"/>
                </a:solidFill>
                <a:latin typeface="Amaranth"/>
                <a:ea typeface="Amaranth"/>
                <a:cs typeface="Amaranth"/>
                <a:sym typeface="Amaranth"/>
              </a:rPr>
              <a:t>CONTENT</a:t>
            </a:r>
            <a:endParaRPr sz="13070">
              <a:solidFill>
                <a:srgbClr val="FFFFFF"/>
              </a:solidFill>
              <a:latin typeface="Amaranth"/>
              <a:ea typeface="Amaranth"/>
              <a:cs typeface="Amaranth"/>
              <a:sym typeface="Amaranth"/>
            </a:endParaRPr>
          </a:p>
          <a:p>
            <a:pPr indent="0" lvl="0" marL="0" marR="0" rtl="0" algn="ctr">
              <a:lnSpc>
                <a:spcPct val="140000"/>
              </a:lnSpc>
              <a:spcBef>
                <a:spcPts val="0"/>
              </a:spcBef>
              <a:spcAft>
                <a:spcPts val="0"/>
              </a:spcAft>
              <a:buNone/>
            </a:pPr>
            <a:r>
              <a:rPr lang="en-US" sz="13070">
                <a:solidFill>
                  <a:srgbClr val="FFFFFF"/>
                </a:solidFill>
                <a:latin typeface="Amaranth"/>
                <a:ea typeface="Amaranth"/>
                <a:cs typeface="Amaranth"/>
                <a:sym typeface="Amaranth"/>
              </a:rPr>
              <a:t>THAT </a:t>
            </a:r>
            <a:endParaRPr sz="13070">
              <a:solidFill>
                <a:srgbClr val="FFFFFF"/>
              </a:solidFill>
              <a:latin typeface="Amaranth"/>
              <a:ea typeface="Amaranth"/>
              <a:cs typeface="Amaranth"/>
              <a:sym typeface="Amaranth"/>
            </a:endParaRPr>
          </a:p>
          <a:p>
            <a:pPr indent="0" lvl="0" marL="0" marR="0" rtl="0" algn="ctr">
              <a:lnSpc>
                <a:spcPct val="140000"/>
              </a:lnSpc>
              <a:spcBef>
                <a:spcPts val="0"/>
              </a:spcBef>
              <a:spcAft>
                <a:spcPts val="0"/>
              </a:spcAft>
              <a:buNone/>
            </a:pPr>
            <a:r>
              <a:rPr lang="en-US" sz="13070">
                <a:solidFill>
                  <a:srgbClr val="FFFFFF"/>
                </a:solidFill>
                <a:latin typeface="Amaranth"/>
                <a:ea typeface="Amaranth"/>
                <a:cs typeface="Amaranth"/>
                <a:sym typeface="Amaranth"/>
              </a:rPr>
              <a:t>CONNECTS</a:t>
            </a:r>
            <a:endParaRPr sz="13070">
              <a:solidFill>
                <a:srgbClr val="FFFFFF"/>
              </a:solidFill>
              <a:latin typeface="Amaranth"/>
              <a:ea typeface="Amaranth"/>
              <a:cs typeface="Amaranth"/>
              <a:sym typeface="Amaranth"/>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g3f94b647291_0_112" title="7.png"/>
          <p:cNvPicPr preferRelativeResize="0"/>
          <p:nvPr/>
        </p:nvPicPr>
        <p:blipFill rotWithShape="1">
          <a:blip r:embed="rId3">
            <a:alphaModFix/>
          </a:blip>
          <a:srcRect b="0" l="0" r="56359" t="0"/>
          <a:stretch/>
        </p:blipFill>
        <p:spPr>
          <a:xfrm>
            <a:off x="2" y="0"/>
            <a:ext cx="12801603" cy="16500093"/>
          </a:xfrm>
          <a:prstGeom prst="rect">
            <a:avLst/>
          </a:prstGeom>
          <a:noFill/>
          <a:ln>
            <a:noFill/>
          </a:ln>
        </p:spPr>
      </p:pic>
      <p:sp>
        <p:nvSpPr>
          <p:cNvPr id="181" name="Google Shape;181;g3f94b647291_0_112"/>
          <p:cNvSpPr/>
          <p:nvPr/>
        </p:nvSpPr>
        <p:spPr>
          <a:xfrm>
            <a:off x="549350" y="3073151"/>
            <a:ext cx="3653005" cy="1211978"/>
          </a:xfrm>
          <a:custGeom>
            <a:rect b="b" l="l" r="r" t="t"/>
            <a:pathLst>
              <a:path extrusionOk="0" h="1802198" w="5431977">
                <a:moveTo>
                  <a:pt x="0" y="0"/>
                </a:moveTo>
                <a:lnTo>
                  <a:pt x="5431977" y="0"/>
                </a:lnTo>
                <a:lnTo>
                  <a:pt x="5431977" y="1802198"/>
                </a:lnTo>
                <a:lnTo>
                  <a:pt x="0" y="180219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
          <p:cNvSpPr/>
          <p:nvPr/>
        </p:nvSpPr>
        <p:spPr>
          <a:xfrm>
            <a:off x="0" y="0"/>
            <a:ext cx="12801600" cy="16459200"/>
          </a:xfrm>
          <a:custGeom>
            <a:rect b="b" l="l" r="r" t="t"/>
            <a:pathLst>
              <a:path extrusionOk="0" h="16459200" w="12801600">
                <a:moveTo>
                  <a:pt x="0" y="0"/>
                </a:moveTo>
                <a:lnTo>
                  <a:pt x="12801600" y="0"/>
                </a:lnTo>
                <a:lnTo>
                  <a:pt x="12801600" y="16459200"/>
                </a:lnTo>
                <a:lnTo>
                  <a:pt x="0" y="16459200"/>
                </a:lnTo>
                <a:lnTo>
                  <a:pt x="0" y="0"/>
                </a:lnTo>
                <a:close/>
              </a:path>
            </a:pathLst>
          </a:custGeom>
          <a:blipFill rotWithShape="1">
            <a:blip r:embed="rId3">
              <a:alphaModFix/>
            </a:blip>
            <a:stretch>
              <a:fillRect b="0" l="-46309" r="-46309" t="0"/>
            </a:stretch>
          </a:blipFill>
          <a:ln>
            <a:noFill/>
          </a:ln>
        </p:spPr>
      </p:sp>
      <p:sp>
        <p:nvSpPr>
          <p:cNvPr id="187" name="Google Shape;187;p3"/>
          <p:cNvSpPr txBox="1"/>
          <p:nvPr/>
        </p:nvSpPr>
        <p:spPr>
          <a:xfrm>
            <a:off x="1501377" y="1950852"/>
            <a:ext cx="6680700" cy="5188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16855">
                <a:solidFill>
                  <a:srgbClr val="FFFFFF"/>
                </a:solidFill>
                <a:latin typeface="Amaranth"/>
                <a:ea typeface="Amaranth"/>
                <a:cs typeface="Amaranth"/>
                <a:sym typeface="Amaranth"/>
              </a:rPr>
              <a:t>LISTEN WELL</a:t>
            </a:r>
            <a:endParaRPr/>
          </a:p>
        </p:txBody>
      </p:sp>
      <p:cxnSp>
        <p:nvCxnSpPr>
          <p:cNvPr id="188" name="Google Shape;188;p3"/>
          <p:cNvCxnSpPr/>
          <p:nvPr/>
        </p:nvCxnSpPr>
        <p:spPr>
          <a:xfrm rot="10800000">
            <a:off x="12300889" y="2459654"/>
            <a:ext cx="0" cy="5860800"/>
          </a:xfrm>
          <a:prstGeom prst="straightConnector1">
            <a:avLst/>
          </a:prstGeom>
          <a:noFill/>
          <a:ln cap="flat" cmpd="sng" w="19050">
            <a:solidFill>
              <a:srgbClr val="FFFFFF"/>
            </a:solidFill>
            <a:prstDash val="solid"/>
            <a:round/>
            <a:headEnd len="sm" w="sm" type="none"/>
            <a:tailEnd len="sm" w="sm" type="none"/>
          </a:ln>
        </p:spPr>
      </p:cxnSp>
      <p:cxnSp>
        <p:nvCxnSpPr>
          <p:cNvPr id="189" name="Google Shape;189;p3"/>
          <p:cNvCxnSpPr/>
          <p:nvPr/>
        </p:nvCxnSpPr>
        <p:spPr>
          <a:xfrm rot="10800000">
            <a:off x="1911306" y="15458512"/>
            <a:ext cx="5860865" cy="0"/>
          </a:xfrm>
          <a:prstGeom prst="straightConnector1">
            <a:avLst/>
          </a:prstGeom>
          <a:noFill/>
          <a:ln cap="flat" cmpd="sng" w="19050">
            <a:solidFill>
              <a:srgbClr val="FFFFFF"/>
            </a:solidFill>
            <a:prstDash val="solid"/>
            <a:round/>
            <a:headEnd len="sm" w="sm" type="none"/>
            <a:tailEnd len="sm" w="sm" type="none"/>
          </a:ln>
        </p:spPr>
      </p:cxnSp>
      <p:pic>
        <p:nvPicPr>
          <p:cNvPr id="190" name="Google Shape;190;p3"/>
          <p:cNvPicPr preferRelativeResize="0"/>
          <p:nvPr/>
        </p:nvPicPr>
        <p:blipFill>
          <a:blip r:embed="rId4">
            <a:alphaModFix/>
          </a:blip>
          <a:stretch>
            <a:fillRect/>
          </a:stretch>
        </p:blipFill>
        <p:spPr>
          <a:xfrm>
            <a:off x="831125" y="7451650"/>
            <a:ext cx="11139325" cy="8360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AAD"/>
            </a:gs>
            <a:gs pos="100000">
              <a:srgbClr val="CB6CE6"/>
            </a:gs>
          </a:gsLst>
          <a:lin ang="0" scaled="0"/>
        </a:gradFill>
      </p:bgPr>
    </p:bg>
    <p:spTree>
      <p:nvGrpSpPr>
        <p:cNvPr id="194" name="Shape 194"/>
        <p:cNvGrpSpPr/>
        <p:nvPr/>
      </p:nvGrpSpPr>
      <p:grpSpPr>
        <a:xfrm>
          <a:off x="0" y="0"/>
          <a:ext cx="0" cy="0"/>
          <a:chOff x="0" y="0"/>
          <a:chExt cx="0" cy="0"/>
        </a:xfrm>
      </p:grpSpPr>
      <p:cxnSp>
        <p:nvCxnSpPr>
          <p:cNvPr id="195" name="Google Shape;195;p4"/>
          <p:cNvCxnSpPr/>
          <p:nvPr/>
        </p:nvCxnSpPr>
        <p:spPr>
          <a:xfrm rot="10800000">
            <a:off x="4263239" y="7285482"/>
            <a:ext cx="0" cy="4544568"/>
          </a:xfrm>
          <a:prstGeom prst="straightConnector1">
            <a:avLst/>
          </a:prstGeom>
          <a:noFill/>
          <a:ln cap="flat" cmpd="sng" w="9525">
            <a:solidFill>
              <a:srgbClr val="FFFFFF"/>
            </a:solidFill>
            <a:prstDash val="solid"/>
            <a:round/>
            <a:headEnd len="sm" w="sm" type="none"/>
            <a:tailEnd len="sm" w="sm" type="none"/>
          </a:ln>
        </p:spPr>
      </p:cxnSp>
      <p:pic>
        <p:nvPicPr>
          <p:cNvPr id="196" name="Google Shape;196;p4" title="Gemini_Generated_Image_lzuctxlzuctxlzuc.png"/>
          <p:cNvPicPr preferRelativeResize="0"/>
          <p:nvPr/>
        </p:nvPicPr>
        <p:blipFill>
          <a:blip r:embed="rId3">
            <a:alphaModFix/>
          </a:blip>
          <a:stretch>
            <a:fillRect/>
          </a:stretch>
        </p:blipFill>
        <p:spPr>
          <a:xfrm>
            <a:off x="4680475" y="2231671"/>
            <a:ext cx="7791650" cy="4249976"/>
          </a:xfrm>
          <a:prstGeom prst="rect">
            <a:avLst/>
          </a:prstGeom>
          <a:noFill/>
          <a:ln>
            <a:noFill/>
          </a:ln>
        </p:spPr>
      </p:pic>
      <p:pic>
        <p:nvPicPr>
          <p:cNvPr id="197" name="Google Shape;197;p4" title="Gemini_Generated_Image_fs4lkmfs4lkmfs4l.png"/>
          <p:cNvPicPr preferRelativeResize="0"/>
          <p:nvPr/>
        </p:nvPicPr>
        <p:blipFill>
          <a:blip r:embed="rId4">
            <a:alphaModFix/>
          </a:blip>
          <a:stretch>
            <a:fillRect/>
          </a:stretch>
        </p:blipFill>
        <p:spPr>
          <a:xfrm>
            <a:off x="4680475" y="11620244"/>
            <a:ext cx="7791650" cy="4249983"/>
          </a:xfrm>
          <a:prstGeom prst="rect">
            <a:avLst/>
          </a:prstGeom>
          <a:noFill/>
          <a:ln>
            <a:noFill/>
          </a:ln>
        </p:spPr>
      </p:pic>
      <p:pic>
        <p:nvPicPr>
          <p:cNvPr id="198" name="Google Shape;198;p4" title="Gemini_Generated_Image_c8izfhc8izfhc8iz.png"/>
          <p:cNvPicPr preferRelativeResize="0"/>
          <p:nvPr/>
        </p:nvPicPr>
        <p:blipFill>
          <a:blip r:embed="rId5">
            <a:alphaModFix/>
          </a:blip>
          <a:stretch>
            <a:fillRect/>
          </a:stretch>
        </p:blipFill>
        <p:spPr>
          <a:xfrm>
            <a:off x="4680495" y="6930377"/>
            <a:ext cx="7791629" cy="4249976"/>
          </a:xfrm>
          <a:prstGeom prst="rect">
            <a:avLst/>
          </a:prstGeom>
          <a:noFill/>
          <a:ln>
            <a:noFill/>
          </a:ln>
        </p:spPr>
      </p:pic>
      <p:sp>
        <p:nvSpPr>
          <p:cNvPr id="199" name="Google Shape;199;p4"/>
          <p:cNvSpPr txBox="1"/>
          <p:nvPr/>
        </p:nvSpPr>
        <p:spPr>
          <a:xfrm>
            <a:off x="548175" y="7938850"/>
            <a:ext cx="3524700" cy="14049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Clr>
                <a:srgbClr val="000000"/>
              </a:buClr>
              <a:buSzPts val="3804"/>
              <a:buFont typeface="Arial"/>
              <a:buNone/>
            </a:pPr>
            <a:r>
              <a:rPr lang="en-US" sz="3804">
                <a:solidFill>
                  <a:srgbClr val="FFFFFF"/>
                </a:solidFill>
                <a:latin typeface="Poppins"/>
                <a:ea typeface="Poppins"/>
                <a:cs typeface="Poppins"/>
                <a:sym typeface="Poppins"/>
              </a:rPr>
              <a:t>I</a:t>
            </a:r>
            <a:r>
              <a:rPr lang="en-US" sz="3804">
                <a:solidFill>
                  <a:srgbClr val="FFFFFF"/>
                </a:solidFill>
                <a:latin typeface="Poppins"/>
                <a:ea typeface="Poppins"/>
                <a:cs typeface="Poppins"/>
                <a:sym typeface="Poppins"/>
              </a:rPr>
              <a:t>f G</a:t>
            </a:r>
            <a:r>
              <a:rPr lang="en-US" sz="3804">
                <a:solidFill>
                  <a:srgbClr val="FFFFFF"/>
                </a:solidFill>
                <a:latin typeface="Poppins"/>
                <a:ea typeface="Poppins"/>
                <a:cs typeface="Poppins"/>
                <a:sym typeface="Poppins"/>
              </a:rPr>
              <a:t>od is good, why…..? </a:t>
            </a:r>
            <a:endParaRPr b="0" i="0" sz="2219"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AAD"/>
            </a:gs>
            <a:gs pos="100000">
              <a:srgbClr val="CB6CE6"/>
            </a:gs>
          </a:gsLst>
          <a:lin ang="0" scaled="0"/>
        </a:gradFill>
      </p:bgPr>
    </p:bg>
    <p:spTree>
      <p:nvGrpSpPr>
        <p:cNvPr id="203" name="Shape 203"/>
        <p:cNvGrpSpPr/>
        <p:nvPr/>
      </p:nvGrpSpPr>
      <p:grpSpPr>
        <a:xfrm>
          <a:off x="0" y="0"/>
          <a:ext cx="0" cy="0"/>
          <a:chOff x="0" y="0"/>
          <a:chExt cx="0" cy="0"/>
        </a:xfrm>
      </p:grpSpPr>
      <p:cxnSp>
        <p:nvCxnSpPr>
          <p:cNvPr id="204" name="Google Shape;204;g3f94b647291_0_136"/>
          <p:cNvCxnSpPr/>
          <p:nvPr/>
        </p:nvCxnSpPr>
        <p:spPr>
          <a:xfrm rot="10800000">
            <a:off x="2059089" y="7381200"/>
            <a:ext cx="0" cy="4544700"/>
          </a:xfrm>
          <a:prstGeom prst="straightConnector1">
            <a:avLst/>
          </a:prstGeom>
          <a:noFill/>
          <a:ln cap="flat" cmpd="sng" w="9525">
            <a:solidFill>
              <a:srgbClr val="FFFFFF"/>
            </a:solidFill>
            <a:prstDash val="solid"/>
            <a:round/>
            <a:headEnd len="sm" w="sm" type="none"/>
            <a:tailEnd len="sm" w="sm" type="none"/>
          </a:ln>
        </p:spPr>
      </p:cxnSp>
      <p:sp>
        <p:nvSpPr>
          <p:cNvPr id="205" name="Google Shape;205;g3f94b647291_0_136"/>
          <p:cNvSpPr txBox="1"/>
          <p:nvPr/>
        </p:nvSpPr>
        <p:spPr>
          <a:xfrm>
            <a:off x="2946850" y="2691301"/>
            <a:ext cx="9463500" cy="12146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0"/>
              </a:spcAft>
              <a:buClr>
                <a:schemeClr val="dk1"/>
              </a:buClr>
              <a:buSzPts val="1100"/>
              <a:buFont typeface="Arial"/>
              <a:buNone/>
            </a:pPr>
            <a:r>
              <a:rPr b="1" lang="en-US" sz="3300">
                <a:solidFill>
                  <a:schemeClr val="lt1"/>
                </a:solidFill>
              </a:rPr>
              <a:t>Option 1: The Narrative &amp; Reflective Angle</a:t>
            </a:r>
            <a:endParaRPr b="1" sz="33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lt1"/>
                </a:solidFill>
              </a:rPr>
              <a:t>It’s easy to feel overwhelmed by the state of the world. When you scroll through the endless noise, history, and current events, the darkness can feel heavy.</a:t>
            </a:r>
            <a:endParaRPr b="1" sz="20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lt1"/>
                </a:solidFill>
              </a:rPr>
              <a:t>But true hope isn’t about ignoring the shadow—it’s about discovering the light that refuses to be extinguished by it. </a:t>
            </a:r>
            <a:endParaRPr b="1" sz="20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lt1"/>
                </a:solidFill>
              </a:rPr>
              <a:t>Hope isn't a passive wish. It’s an active blueprint. It’s the quiet, unshakable strength that tells us evil never gets the final word.</a:t>
            </a:r>
            <a:endParaRPr b="1" sz="20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lt1"/>
                </a:solidFill>
              </a:rPr>
              <a:t>Jesus can give YOU hope in the face of evil. </a:t>
            </a:r>
            <a:endParaRPr b="1" sz="2000">
              <a:solidFill>
                <a:schemeClr val="lt1"/>
              </a:solidFill>
            </a:endParaRPr>
          </a:p>
          <a:p>
            <a:pPr indent="0" lvl="0" marL="0" rtl="0" algn="l">
              <a:lnSpc>
                <a:spcPct val="115000"/>
              </a:lnSpc>
              <a:spcBef>
                <a:spcPts val="1400"/>
              </a:spcBef>
              <a:spcAft>
                <a:spcPts val="0"/>
              </a:spcAft>
              <a:buNone/>
            </a:pPr>
            <a:r>
              <a:t/>
            </a:r>
            <a:endParaRPr b="1" sz="2000">
              <a:solidFill>
                <a:schemeClr val="lt1"/>
              </a:solidFill>
            </a:endParaRPr>
          </a:p>
          <a:p>
            <a:pPr indent="0" lvl="0" marL="0" rtl="0" algn="l">
              <a:lnSpc>
                <a:spcPct val="115000"/>
              </a:lnSpc>
              <a:spcBef>
                <a:spcPts val="1400"/>
              </a:spcBef>
              <a:spcAft>
                <a:spcPts val="0"/>
              </a:spcAft>
              <a:buClr>
                <a:schemeClr val="dk1"/>
              </a:buClr>
              <a:buSzPts val="1100"/>
              <a:buFont typeface="Arial"/>
              <a:buNone/>
            </a:pPr>
            <a:r>
              <a:rPr b="1" lang="en-US" sz="3300">
                <a:solidFill>
                  <a:schemeClr val="lt1"/>
                </a:solidFill>
              </a:rPr>
              <a:t>Option 2: The Direct &amp; Empowering Hook</a:t>
            </a:r>
            <a:endParaRPr b="1" sz="33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lt1"/>
                </a:solidFill>
              </a:rPr>
              <a:t>Evil is loud, but truth is deep. </a:t>
            </a:r>
            <a:endParaRPr b="1" sz="20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lt1"/>
                </a:solidFill>
              </a:rPr>
              <a:t>If you’ve been feeling exhausted by the weight of world events, this is your reminder: Darkness only wins when we forget where our light comes from.</a:t>
            </a:r>
            <a:endParaRPr b="1" sz="2000">
              <a:solidFill>
                <a:schemeClr val="lt1"/>
              </a:solidFill>
            </a:endParaRPr>
          </a:p>
          <a:p>
            <a:pPr indent="0" lvl="0" marL="0" rtl="0" algn="l">
              <a:lnSpc>
                <a:spcPct val="115000"/>
              </a:lnSpc>
              <a:spcBef>
                <a:spcPts val="1200"/>
              </a:spcBef>
              <a:spcAft>
                <a:spcPts val="0"/>
              </a:spcAft>
              <a:buNone/>
            </a:pPr>
            <a:r>
              <a:rPr b="1" lang="en-US" sz="2000">
                <a:solidFill>
                  <a:schemeClr val="lt1"/>
                </a:solidFill>
              </a:rPr>
              <a:t>When you seek real spiritual grounding, you realize hope isn't just a feeling—it’s a weapon against despair. </a:t>
            </a:r>
            <a:endParaRPr b="1" sz="20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lt1"/>
                </a:solidFill>
              </a:rPr>
              <a:t>Jesus can give YOU hope in the face of evil. </a:t>
            </a:r>
            <a:endParaRPr b="1" sz="2000">
              <a:solidFill>
                <a:schemeClr val="lt1"/>
              </a:solidFill>
            </a:endParaRPr>
          </a:p>
          <a:p>
            <a:pPr indent="0" lvl="0" marL="0" rtl="0" algn="l">
              <a:lnSpc>
                <a:spcPct val="115000"/>
              </a:lnSpc>
              <a:spcBef>
                <a:spcPts val="1400"/>
              </a:spcBef>
              <a:spcAft>
                <a:spcPts val="0"/>
              </a:spcAft>
              <a:buNone/>
            </a:pPr>
            <a:r>
              <a:t/>
            </a:r>
            <a:endParaRPr b="1" sz="2000">
              <a:solidFill>
                <a:schemeClr val="lt1"/>
              </a:solidFill>
            </a:endParaRPr>
          </a:p>
          <a:p>
            <a:pPr indent="0" lvl="0" marL="0" rtl="0" algn="l">
              <a:lnSpc>
                <a:spcPct val="115000"/>
              </a:lnSpc>
              <a:spcBef>
                <a:spcPts val="1400"/>
              </a:spcBef>
              <a:spcAft>
                <a:spcPts val="0"/>
              </a:spcAft>
              <a:buClr>
                <a:schemeClr val="dk1"/>
              </a:buClr>
              <a:buSzPts val="1100"/>
              <a:buFont typeface="Arial"/>
              <a:buNone/>
            </a:pPr>
            <a:r>
              <a:rPr b="1" lang="en-US" sz="3300">
                <a:solidFill>
                  <a:schemeClr val="lt1"/>
                </a:solidFill>
              </a:rPr>
              <a:t>Option 3: The Philosophical &amp; Question-Driven Angle</a:t>
            </a:r>
            <a:endParaRPr b="1" sz="33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lt1"/>
                </a:solidFill>
              </a:rPr>
              <a:t>Where do you turn when the world feels broken?</a:t>
            </a:r>
            <a:endParaRPr b="1" sz="20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lt1"/>
                </a:solidFill>
              </a:rPr>
              <a:t>Every generation faces the daunting task of confronting evil and decay. Yet, throughout history, the greatest breakthroughs of human spirit haven't come from ignoring the dark—they’ve come from uncovering ancient truths that give us the courage to build something better.</a:t>
            </a:r>
            <a:endParaRPr b="1" sz="20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b="1" lang="en-US" sz="2000">
                <a:solidFill>
                  <a:schemeClr val="lt1"/>
                </a:solidFill>
              </a:rPr>
              <a:t>Spiritual hope isn't naive optimism. It’s the profound realization that love, truth, and purpose are far more resilient than any temporary shadow.</a:t>
            </a:r>
            <a:endParaRPr b="1" sz="2000">
              <a:solidFill>
                <a:schemeClr val="lt1"/>
              </a:solidFill>
            </a:endParaRPr>
          </a:p>
          <a:p>
            <a:pPr indent="0" lvl="0" marL="0" rtl="0" algn="l">
              <a:lnSpc>
                <a:spcPct val="115000"/>
              </a:lnSpc>
              <a:spcBef>
                <a:spcPts val="1200"/>
              </a:spcBef>
              <a:spcAft>
                <a:spcPts val="1200"/>
              </a:spcAft>
              <a:buNone/>
            </a:pPr>
            <a:r>
              <a:rPr b="1" lang="en-US" sz="2000">
                <a:solidFill>
                  <a:schemeClr val="lt1"/>
                </a:solidFill>
              </a:rPr>
              <a:t>Jesus can give YOU hope in the face of evil. </a:t>
            </a:r>
            <a:endParaRPr b="1" sz="20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5"/>
          <p:cNvSpPr/>
          <p:nvPr/>
        </p:nvSpPr>
        <p:spPr>
          <a:xfrm>
            <a:off x="0" y="0"/>
            <a:ext cx="12801600" cy="16459200"/>
          </a:xfrm>
          <a:custGeom>
            <a:rect b="b" l="l" r="r" t="t"/>
            <a:pathLst>
              <a:path extrusionOk="0" h="16459200" w="12801600">
                <a:moveTo>
                  <a:pt x="0" y="0"/>
                </a:moveTo>
                <a:lnTo>
                  <a:pt x="12801600" y="0"/>
                </a:lnTo>
                <a:lnTo>
                  <a:pt x="12801600" y="16459200"/>
                </a:lnTo>
                <a:lnTo>
                  <a:pt x="0" y="16459200"/>
                </a:lnTo>
                <a:lnTo>
                  <a:pt x="0" y="0"/>
                </a:lnTo>
                <a:close/>
              </a:path>
            </a:pathLst>
          </a:custGeom>
          <a:blipFill rotWithShape="1">
            <a:blip r:embed="rId3">
              <a:alphaModFix/>
            </a:blip>
            <a:stretch>
              <a:fillRect b="0" l="-56696" r="-56696" t="0"/>
            </a:stretch>
          </a:blipFill>
          <a:ln>
            <a:noFill/>
          </a:ln>
        </p:spPr>
      </p:sp>
      <p:sp>
        <p:nvSpPr>
          <p:cNvPr id="211" name="Google Shape;211;p5"/>
          <p:cNvSpPr txBox="1"/>
          <p:nvPr/>
        </p:nvSpPr>
        <p:spPr>
          <a:xfrm>
            <a:off x="431246" y="13617700"/>
            <a:ext cx="11894400" cy="20118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lang="en-US" sz="13070">
                <a:solidFill>
                  <a:srgbClr val="FFFFFF"/>
                </a:solidFill>
                <a:latin typeface="Amaranth"/>
                <a:ea typeface="Amaranth"/>
                <a:cs typeface="Amaranth"/>
                <a:sym typeface="Amaranth"/>
              </a:rPr>
              <a:t>EVIL AND HOPE</a:t>
            </a:r>
            <a:endParaRPr/>
          </a:p>
        </p:txBody>
      </p:sp>
      <p:cxnSp>
        <p:nvCxnSpPr>
          <p:cNvPr id="212" name="Google Shape;212;p5"/>
          <p:cNvCxnSpPr/>
          <p:nvPr/>
        </p:nvCxnSpPr>
        <p:spPr>
          <a:xfrm rot="10800000">
            <a:off x="2396232" y="4629150"/>
            <a:ext cx="0" cy="6286259"/>
          </a:xfrm>
          <a:prstGeom prst="straightConnector1">
            <a:avLst/>
          </a:prstGeom>
          <a:noFill/>
          <a:ln cap="flat" cmpd="sng" w="9525">
            <a:solidFill>
              <a:srgbClr val="FFFFFF"/>
            </a:solidFill>
            <a:prstDash val="solid"/>
            <a:round/>
            <a:headEnd len="sm" w="sm" type="none"/>
            <a:tailEnd len="sm" w="sm" type="none"/>
          </a:ln>
        </p:spPr>
      </p:cxnSp>
      <p:cxnSp>
        <p:nvCxnSpPr>
          <p:cNvPr id="213" name="Google Shape;213;p5"/>
          <p:cNvCxnSpPr/>
          <p:nvPr/>
        </p:nvCxnSpPr>
        <p:spPr>
          <a:xfrm flipH="1">
            <a:off x="-216760" y="6295446"/>
            <a:ext cx="5613314" cy="6667"/>
          </a:xfrm>
          <a:prstGeom prst="straightConnector1">
            <a:avLst/>
          </a:prstGeom>
          <a:noFill/>
          <a:ln cap="flat" cmpd="sng" w="9525">
            <a:solidFill>
              <a:srgbClr val="FFFFFF"/>
            </a:solidFill>
            <a:prstDash val="solid"/>
            <a:round/>
            <a:headEnd len="sm" w="sm" type="none"/>
            <a:tailEnd len="sm" w="sm" type="none"/>
          </a:ln>
        </p:spPr>
      </p:cxnSp>
      <p:pic>
        <p:nvPicPr>
          <p:cNvPr descr="Is God real? Got Questions? To chat about God and faith click here - https://www.whygod.co/" id="214" name="Google Shape;214;p5" title="Evil &amp; hope">
            <a:hlinkClick r:id="rId4"/>
          </p:cNvPr>
          <p:cNvPicPr preferRelativeResize="0"/>
          <p:nvPr/>
        </p:nvPicPr>
        <p:blipFill>
          <a:blip r:embed="rId5">
            <a:alphaModFix/>
          </a:blip>
          <a:stretch>
            <a:fillRect/>
          </a:stretch>
        </p:blipFill>
        <p:spPr>
          <a:xfrm>
            <a:off x="-27252" y="4725358"/>
            <a:ext cx="12801600" cy="720087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10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AAD"/>
            </a:gs>
            <a:gs pos="100000">
              <a:srgbClr val="CB6CE6"/>
            </a:gs>
          </a:gsLst>
          <a:lin ang="0" scaled="0"/>
        </a:gradFill>
      </p:bgPr>
    </p:bg>
    <p:spTree>
      <p:nvGrpSpPr>
        <p:cNvPr id="218" name="Shape 218"/>
        <p:cNvGrpSpPr/>
        <p:nvPr/>
      </p:nvGrpSpPr>
      <p:grpSpPr>
        <a:xfrm>
          <a:off x="0" y="0"/>
          <a:ext cx="0" cy="0"/>
          <a:chOff x="0" y="0"/>
          <a:chExt cx="0" cy="0"/>
        </a:xfrm>
      </p:grpSpPr>
      <p:sp>
        <p:nvSpPr>
          <p:cNvPr id="219" name="Google Shape;219;p6"/>
          <p:cNvSpPr txBox="1"/>
          <p:nvPr/>
        </p:nvSpPr>
        <p:spPr>
          <a:xfrm>
            <a:off x="639098" y="3093573"/>
            <a:ext cx="10675200" cy="3736800"/>
          </a:xfrm>
          <a:prstGeom prst="rect">
            <a:avLst/>
          </a:prstGeom>
          <a:noFill/>
          <a:ln>
            <a:noFill/>
          </a:ln>
        </p:spPr>
        <p:txBody>
          <a:bodyPr anchorCtr="0" anchor="t" bIns="0" lIns="0" spcFirstLastPara="1" rIns="0" wrap="square" tIns="0">
            <a:spAutoFit/>
          </a:bodyPr>
          <a:lstStyle/>
          <a:p>
            <a:pPr indent="0" lvl="0" marL="0" marR="0" rtl="0" algn="l">
              <a:lnSpc>
                <a:spcPct val="139998"/>
              </a:lnSpc>
              <a:spcBef>
                <a:spcPts val="0"/>
              </a:spcBef>
              <a:spcAft>
                <a:spcPts val="0"/>
              </a:spcAft>
              <a:buNone/>
            </a:pPr>
            <a:r>
              <a:rPr lang="en-US" sz="24276">
                <a:solidFill>
                  <a:srgbClr val="FFFFFF"/>
                </a:solidFill>
                <a:latin typeface="Amaranth"/>
                <a:ea typeface="Amaranth"/>
                <a:cs typeface="Amaranth"/>
                <a:sym typeface="Amaranth"/>
              </a:rPr>
              <a:t>IMPACT</a:t>
            </a:r>
            <a:endParaRPr/>
          </a:p>
        </p:txBody>
      </p:sp>
      <p:cxnSp>
        <p:nvCxnSpPr>
          <p:cNvPr id="220" name="Google Shape;220;p6"/>
          <p:cNvCxnSpPr/>
          <p:nvPr/>
        </p:nvCxnSpPr>
        <p:spPr>
          <a:xfrm rot="10800000">
            <a:off x="6500372" y="7419543"/>
            <a:ext cx="0" cy="4544700"/>
          </a:xfrm>
          <a:prstGeom prst="straightConnector1">
            <a:avLst/>
          </a:prstGeom>
          <a:noFill/>
          <a:ln cap="flat" cmpd="sng" w="9525">
            <a:solidFill>
              <a:srgbClr val="FFFFFF"/>
            </a:solidFill>
            <a:prstDash val="solid"/>
            <a:round/>
            <a:headEnd len="sm" w="sm" type="none"/>
            <a:tailEnd len="sm" w="sm" type="none"/>
          </a:ln>
        </p:spPr>
      </p:cxnSp>
      <p:graphicFrame>
        <p:nvGraphicFramePr>
          <p:cNvPr id="221" name="Google Shape;221;p6"/>
          <p:cNvGraphicFramePr/>
          <p:nvPr/>
        </p:nvGraphicFramePr>
        <p:xfrm>
          <a:off x="1192075" y="7419675"/>
          <a:ext cx="3000000" cy="3000000"/>
        </p:xfrm>
        <a:graphic>
          <a:graphicData uri="http://schemas.openxmlformats.org/drawingml/2006/table">
            <a:tbl>
              <a:tblPr>
                <a:noFill/>
                <a:tableStyleId>{459ED0B6-0452-4543-88D3-63003059930B}</a:tableStyleId>
              </a:tblPr>
              <a:tblGrid>
                <a:gridCol w="5045725"/>
                <a:gridCol w="2218675"/>
                <a:gridCol w="3632200"/>
              </a:tblGrid>
              <a:tr h="381000">
                <a:tc>
                  <a:txBody>
                    <a:bodyPr/>
                    <a:lstStyle/>
                    <a:p>
                      <a:pPr indent="0" lvl="0" marL="0" rtl="0" algn="l">
                        <a:spcBef>
                          <a:spcPts val="0"/>
                        </a:spcBef>
                        <a:spcAft>
                          <a:spcPts val="0"/>
                        </a:spcAft>
                        <a:buNone/>
                      </a:pPr>
                      <a:r>
                        <a:rPr b="1" lang="en-US" sz="3300">
                          <a:solidFill>
                            <a:schemeClr val="lt1"/>
                          </a:solidFill>
                        </a:rPr>
                        <a:t>VIDEO VIEWS</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3300">
                          <a:solidFill>
                            <a:schemeClr val="lt1"/>
                          </a:solidFill>
                        </a:rPr>
                        <a:t>307,000 / MONTH</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3300">
                          <a:solidFill>
                            <a:schemeClr val="lt1"/>
                          </a:solidFill>
                        </a:rPr>
                        <a:t>ENGAGE</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3300">
                          <a:solidFill>
                            <a:schemeClr val="lt1"/>
                          </a:solidFill>
                        </a:rPr>
                        <a:t>31,000 / MONTH</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3300">
                          <a:solidFill>
                            <a:schemeClr val="lt1"/>
                          </a:solidFill>
                        </a:rPr>
                        <a:t>RESPONSES</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3300">
                          <a:solidFill>
                            <a:schemeClr val="lt1"/>
                          </a:solidFill>
                        </a:rPr>
                        <a:t>921 / MONTH</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3300">
                          <a:solidFill>
                            <a:schemeClr val="lt1"/>
                          </a:solidFill>
                        </a:rPr>
                        <a:t>ENGAGE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3300">
                          <a:solidFill>
                            <a:schemeClr val="lt1"/>
                          </a:solidFill>
                        </a:rPr>
                        <a:t>10%</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3300">
                          <a:solidFill>
                            <a:schemeClr val="lt1"/>
                          </a:solidFill>
                        </a:rPr>
                        <a:t>RESPONSE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3300">
                          <a:solidFill>
                            <a:schemeClr val="lt1"/>
                          </a:solidFill>
                        </a:rPr>
                        <a:t>3%</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AAD"/>
            </a:gs>
            <a:gs pos="100000">
              <a:srgbClr val="CB6CE6"/>
            </a:gs>
          </a:gsLst>
          <a:lin ang="0" scaled="0"/>
        </a:gradFill>
      </p:bgPr>
    </p:bg>
    <p:spTree>
      <p:nvGrpSpPr>
        <p:cNvPr id="225" name="Shape 225"/>
        <p:cNvGrpSpPr/>
        <p:nvPr/>
      </p:nvGrpSpPr>
      <p:grpSpPr>
        <a:xfrm>
          <a:off x="0" y="0"/>
          <a:ext cx="0" cy="0"/>
          <a:chOff x="0" y="0"/>
          <a:chExt cx="0" cy="0"/>
        </a:xfrm>
      </p:grpSpPr>
      <p:sp>
        <p:nvSpPr>
          <p:cNvPr id="226" name="Google Shape;226;g3f94b647291_0_156"/>
          <p:cNvSpPr txBox="1"/>
          <p:nvPr/>
        </p:nvSpPr>
        <p:spPr>
          <a:xfrm>
            <a:off x="639098" y="3093573"/>
            <a:ext cx="10675200" cy="3736800"/>
          </a:xfrm>
          <a:prstGeom prst="rect">
            <a:avLst/>
          </a:prstGeom>
          <a:noFill/>
          <a:ln>
            <a:noFill/>
          </a:ln>
        </p:spPr>
        <p:txBody>
          <a:bodyPr anchorCtr="0" anchor="t" bIns="0" lIns="0" spcFirstLastPara="1" rIns="0" wrap="square" tIns="0">
            <a:spAutoFit/>
          </a:bodyPr>
          <a:lstStyle/>
          <a:p>
            <a:pPr indent="0" lvl="0" marL="0" marR="0" rtl="0" algn="l">
              <a:lnSpc>
                <a:spcPct val="139998"/>
              </a:lnSpc>
              <a:spcBef>
                <a:spcPts val="0"/>
              </a:spcBef>
              <a:spcAft>
                <a:spcPts val="0"/>
              </a:spcAft>
              <a:buNone/>
            </a:pPr>
            <a:r>
              <a:rPr lang="en-US" sz="24276">
                <a:solidFill>
                  <a:srgbClr val="FFFFFF"/>
                </a:solidFill>
                <a:latin typeface="Amaranth"/>
                <a:ea typeface="Amaranth"/>
                <a:cs typeface="Amaranth"/>
                <a:sym typeface="Amaranth"/>
              </a:rPr>
              <a:t>IMPACT</a:t>
            </a:r>
            <a:endParaRPr/>
          </a:p>
        </p:txBody>
      </p:sp>
      <p:cxnSp>
        <p:nvCxnSpPr>
          <p:cNvPr id="227" name="Google Shape;227;g3f94b647291_0_156"/>
          <p:cNvCxnSpPr/>
          <p:nvPr/>
        </p:nvCxnSpPr>
        <p:spPr>
          <a:xfrm rot="10800000">
            <a:off x="6500372" y="7419543"/>
            <a:ext cx="0" cy="4544700"/>
          </a:xfrm>
          <a:prstGeom prst="straightConnector1">
            <a:avLst/>
          </a:prstGeom>
          <a:noFill/>
          <a:ln cap="flat" cmpd="sng" w="9525">
            <a:solidFill>
              <a:srgbClr val="FFFFFF"/>
            </a:solidFill>
            <a:prstDash val="solid"/>
            <a:round/>
            <a:headEnd len="sm" w="sm" type="none"/>
            <a:tailEnd len="sm" w="sm" type="none"/>
          </a:ln>
        </p:spPr>
      </p:cxnSp>
      <p:graphicFrame>
        <p:nvGraphicFramePr>
          <p:cNvPr id="228" name="Google Shape;228;g3f94b647291_0_156"/>
          <p:cNvGraphicFramePr/>
          <p:nvPr/>
        </p:nvGraphicFramePr>
        <p:xfrm>
          <a:off x="1192075" y="7419675"/>
          <a:ext cx="3000000" cy="3000000"/>
        </p:xfrm>
        <a:graphic>
          <a:graphicData uri="http://schemas.openxmlformats.org/drawingml/2006/table">
            <a:tbl>
              <a:tblPr>
                <a:noFill/>
                <a:tableStyleId>{459ED0B6-0452-4543-88D3-63003059930B}</a:tableStyleId>
              </a:tblPr>
              <a:tblGrid>
                <a:gridCol w="5045725"/>
                <a:gridCol w="2218675"/>
                <a:gridCol w="3632200"/>
              </a:tblGrid>
              <a:tr h="381000">
                <a:tc>
                  <a:txBody>
                    <a:bodyPr/>
                    <a:lstStyle/>
                    <a:p>
                      <a:pPr indent="0" lvl="0" marL="0" rtl="0" algn="l">
                        <a:spcBef>
                          <a:spcPts val="0"/>
                        </a:spcBef>
                        <a:spcAft>
                          <a:spcPts val="0"/>
                        </a:spcAft>
                        <a:buNone/>
                      </a:pPr>
                      <a:r>
                        <a:rPr b="1" lang="en-US" sz="3300">
                          <a:solidFill>
                            <a:schemeClr val="lt1"/>
                          </a:solidFill>
                        </a:rPr>
                        <a:t>VIDEO VIEWS</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3300">
                          <a:solidFill>
                            <a:schemeClr val="lt1"/>
                          </a:solidFill>
                        </a:rPr>
                        <a:t>307,000 / MONTH</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3300">
                          <a:solidFill>
                            <a:schemeClr val="lt1"/>
                          </a:solidFill>
                        </a:rPr>
                        <a:t>ENGAGE</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3300">
                          <a:solidFill>
                            <a:schemeClr val="lt1"/>
                          </a:solidFill>
                        </a:rPr>
                        <a:t>31,000 / MONTH</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3300">
                          <a:solidFill>
                            <a:schemeClr val="lt1"/>
                          </a:solidFill>
                        </a:rPr>
                        <a:t>RESPONSES</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3300">
                          <a:solidFill>
                            <a:schemeClr val="lt1"/>
                          </a:solidFill>
                        </a:rPr>
                        <a:t>921 / MONTH</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3300">
                          <a:solidFill>
                            <a:schemeClr val="lt1"/>
                          </a:solidFill>
                        </a:rPr>
                        <a:t>ENGAGE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3300">
                          <a:solidFill>
                            <a:schemeClr val="lt1"/>
                          </a:solidFill>
                        </a:rPr>
                        <a:t>10%</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spcBef>
                          <a:spcPts val="0"/>
                        </a:spcBef>
                        <a:spcAft>
                          <a:spcPts val="0"/>
                        </a:spcAft>
                        <a:buNone/>
                      </a:pPr>
                      <a:r>
                        <a:rPr b="1" lang="en-US" sz="3300">
                          <a:solidFill>
                            <a:schemeClr val="lt1"/>
                          </a:solidFill>
                        </a:rPr>
                        <a:t>RESPONSE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b="1" lang="en-US" sz="3300">
                          <a:solidFill>
                            <a:schemeClr val="lt1"/>
                          </a:solidFill>
                        </a:rPr>
                        <a:t>3%</a:t>
                      </a:r>
                      <a:endParaRPr b="1" sz="3300">
                        <a:solidFill>
                          <a:schemeClr val="lt1"/>
                        </a:solidFill>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229" name="Google Shape;229;g3f94b647291_0_156"/>
          <p:cNvSpPr/>
          <p:nvPr/>
        </p:nvSpPr>
        <p:spPr>
          <a:xfrm>
            <a:off x="7091600" y="11771400"/>
            <a:ext cx="2300100" cy="1978800"/>
          </a:xfrm>
          <a:prstGeom prst="bentUpArrow">
            <a:avLst>
              <a:gd fmla="val 25000" name="adj1"/>
              <a:gd fmla="val 25000" name="adj2"/>
              <a:gd fmla="val 25000" name="adj3"/>
            </a:avLst>
          </a:prstGeom>
          <a:solidFill>
            <a:srgbClr val="FFD9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0" name="Google Shape;230;g3f94b647291_0_156"/>
          <p:cNvSpPr txBox="1"/>
          <p:nvPr/>
        </p:nvSpPr>
        <p:spPr>
          <a:xfrm>
            <a:off x="527075" y="12226600"/>
            <a:ext cx="6276900" cy="304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5600">
                <a:solidFill>
                  <a:srgbClr val="FFD966"/>
                </a:solidFill>
                <a:latin typeface="Calibri"/>
                <a:ea typeface="Calibri"/>
                <a:cs typeface="Calibri"/>
                <a:sym typeface="Calibri"/>
              </a:rPr>
              <a:t>Is .3% of Video Views Good or Bad?</a:t>
            </a:r>
            <a:endParaRPr b="1" sz="5600">
              <a:solidFill>
                <a:srgbClr val="FFD966"/>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7"/>
          <p:cNvSpPr/>
          <p:nvPr/>
        </p:nvSpPr>
        <p:spPr>
          <a:xfrm>
            <a:off x="0" y="0"/>
            <a:ext cx="12801600" cy="16459200"/>
          </a:xfrm>
          <a:custGeom>
            <a:rect b="b" l="l" r="r" t="t"/>
            <a:pathLst>
              <a:path extrusionOk="0" h="16459200" w="12801600">
                <a:moveTo>
                  <a:pt x="0" y="0"/>
                </a:moveTo>
                <a:lnTo>
                  <a:pt x="12801600" y="0"/>
                </a:lnTo>
                <a:lnTo>
                  <a:pt x="12801600" y="16459200"/>
                </a:lnTo>
                <a:lnTo>
                  <a:pt x="0" y="16459200"/>
                </a:lnTo>
                <a:lnTo>
                  <a:pt x="0" y="0"/>
                </a:lnTo>
                <a:close/>
              </a:path>
            </a:pathLst>
          </a:custGeom>
          <a:blipFill rotWithShape="1">
            <a:blip r:embed="rId3">
              <a:alphaModFix/>
            </a:blip>
            <a:stretch>
              <a:fillRect b="0" l="-46069" r="-46069" t="0"/>
            </a:stretch>
          </a:blipFill>
          <a:ln>
            <a:noFill/>
          </a:ln>
        </p:spPr>
      </p:sp>
      <p:sp>
        <p:nvSpPr>
          <p:cNvPr id="236" name="Google Shape;236;p7"/>
          <p:cNvSpPr txBox="1"/>
          <p:nvPr/>
        </p:nvSpPr>
        <p:spPr>
          <a:xfrm>
            <a:off x="1383750" y="2854025"/>
            <a:ext cx="10034100" cy="37158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lang="en-US" sz="12070">
                <a:solidFill>
                  <a:srgbClr val="FFFFFF"/>
                </a:solidFill>
                <a:latin typeface="Amaranth"/>
                <a:ea typeface="Amaranth"/>
                <a:cs typeface="Amaranth"/>
                <a:sym typeface="Amaranth"/>
              </a:rPr>
              <a:t>CONTENT THAT CONNECTS</a:t>
            </a:r>
            <a:endParaRPr sz="400"/>
          </a:p>
        </p:txBody>
      </p:sp>
      <p:cxnSp>
        <p:nvCxnSpPr>
          <p:cNvPr id="237" name="Google Shape;237;p7"/>
          <p:cNvCxnSpPr/>
          <p:nvPr/>
        </p:nvCxnSpPr>
        <p:spPr>
          <a:xfrm rot="10800000">
            <a:off x="11372252" y="4629150"/>
            <a:ext cx="0" cy="7200900"/>
          </a:xfrm>
          <a:prstGeom prst="straightConnector1">
            <a:avLst/>
          </a:prstGeom>
          <a:noFill/>
          <a:ln cap="flat" cmpd="sng" w="9525">
            <a:solidFill>
              <a:srgbClr val="FFFFFF"/>
            </a:solidFill>
            <a:prstDash val="solid"/>
            <a:round/>
            <a:headEnd len="sm" w="sm" type="none"/>
            <a:tailEnd len="sm" w="sm" type="none"/>
          </a:ln>
        </p:spPr>
      </p:cxnSp>
      <p:cxnSp>
        <p:nvCxnSpPr>
          <p:cNvPr id="238" name="Google Shape;238;p7"/>
          <p:cNvCxnSpPr/>
          <p:nvPr/>
        </p:nvCxnSpPr>
        <p:spPr>
          <a:xfrm rot="10800000">
            <a:off x="8454948" y="11116628"/>
            <a:ext cx="4544568" cy="0"/>
          </a:xfrm>
          <a:prstGeom prst="straightConnector1">
            <a:avLst/>
          </a:prstGeom>
          <a:noFill/>
          <a:ln cap="flat" cmpd="sng" w="9525">
            <a:solidFill>
              <a:srgbClr val="FFFFFF"/>
            </a:solidFill>
            <a:prstDash val="solid"/>
            <a:round/>
            <a:headEnd len="sm" w="sm" type="none"/>
            <a:tailEnd len="sm" w="sm" type="none"/>
          </a:ln>
        </p:spPr>
      </p:cxnSp>
      <p:sp>
        <p:nvSpPr>
          <p:cNvPr id="239" name="Google Shape;239;p7"/>
          <p:cNvSpPr/>
          <p:nvPr/>
        </p:nvSpPr>
        <p:spPr>
          <a:xfrm>
            <a:off x="1509350" y="7123525"/>
            <a:ext cx="9559200" cy="1916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457200" lvl="0" marL="0" rtl="0" algn="l">
              <a:spcBef>
                <a:spcPts val="0"/>
              </a:spcBef>
              <a:spcAft>
                <a:spcPts val="0"/>
              </a:spcAft>
              <a:buNone/>
            </a:pPr>
            <a:r>
              <a:rPr b="1" lang="en-US" sz="7200">
                <a:latin typeface="Calibri"/>
                <a:ea typeface="Calibri"/>
                <a:cs typeface="Calibri"/>
                <a:sym typeface="Calibri"/>
              </a:rPr>
              <a:t>LISTEN WELL</a:t>
            </a:r>
            <a:endParaRPr b="1" sz="7200">
              <a:latin typeface="Calibri"/>
              <a:ea typeface="Calibri"/>
              <a:cs typeface="Calibri"/>
              <a:sym typeface="Calibri"/>
            </a:endParaRPr>
          </a:p>
        </p:txBody>
      </p:sp>
      <p:sp>
        <p:nvSpPr>
          <p:cNvPr id="240" name="Google Shape;240;p7"/>
          <p:cNvSpPr/>
          <p:nvPr/>
        </p:nvSpPr>
        <p:spPr>
          <a:xfrm>
            <a:off x="1509350" y="9408200"/>
            <a:ext cx="9559200" cy="1916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457200" lvl="0" marL="0" rtl="0" algn="l">
              <a:spcBef>
                <a:spcPts val="0"/>
              </a:spcBef>
              <a:spcAft>
                <a:spcPts val="0"/>
              </a:spcAft>
              <a:buNone/>
            </a:pPr>
            <a:r>
              <a:rPr b="1" lang="en-US" sz="7200">
                <a:latin typeface="Calibri"/>
                <a:ea typeface="Calibri"/>
                <a:cs typeface="Calibri"/>
                <a:sym typeface="Calibri"/>
              </a:rPr>
              <a:t>TARGET PERSONA</a:t>
            </a:r>
            <a:endParaRPr b="1" sz="7200">
              <a:latin typeface="Calibri"/>
              <a:ea typeface="Calibri"/>
              <a:cs typeface="Calibri"/>
              <a:sym typeface="Calibri"/>
            </a:endParaRPr>
          </a:p>
        </p:txBody>
      </p:sp>
      <p:sp>
        <p:nvSpPr>
          <p:cNvPr id="241" name="Google Shape;241;p7"/>
          <p:cNvSpPr/>
          <p:nvPr/>
        </p:nvSpPr>
        <p:spPr>
          <a:xfrm>
            <a:off x="1621200" y="11692875"/>
            <a:ext cx="9559200" cy="1916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457200" lvl="0" marL="0" rtl="0" algn="l">
              <a:spcBef>
                <a:spcPts val="0"/>
              </a:spcBef>
              <a:spcAft>
                <a:spcPts val="0"/>
              </a:spcAft>
              <a:buNone/>
            </a:pPr>
            <a:r>
              <a:rPr b="1" lang="en-US" sz="7200">
                <a:latin typeface="Calibri"/>
                <a:ea typeface="Calibri"/>
                <a:cs typeface="Calibri"/>
                <a:sym typeface="Calibri"/>
              </a:rPr>
              <a:t>TEST SMALL</a:t>
            </a:r>
            <a:endParaRPr b="1" sz="7200">
              <a:latin typeface="Calibri"/>
              <a:ea typeface="Calibri"/>
              <a:cs typeface="Calibri"/>
              <a:sym typeface="Calibri"/>
            </a:endParaRPr>
          </a:p>
        </p:txBody>
      </p:sp>
      <p:sp>
        <p:nvSpPr>
          <p:cNvPr id="242" name="Google Shape;242;p7"/>
          <p:cNvSpPr/>
          <p:nvPr/>
        </p:nvSpPr>
        <p:spPr>
          <a:xfrm>
            <a:off x="1621200" y="13977550"/>
            <a:ext cx="9559200" cy="1916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457200" lvl="0" marL="0" rtl="0" algn="l">
              <a:spcBef>
                <a:spcPts val="0"/>
              </a:spcBef>
              <a:spcAft>
                <a:spcPts val="0"/>
              </a:spcAft>
              <a:buNone/>
            </a:pPr>
            <a:r>
              <a:rPr b="1" lang="en-US" sz="7200">
                <a:latin typeface="Calibri"/>
                <a:ea typeface="Calibri"/>
                <a:cs typeface="Calibri"/>
                <a:sym typeface="Calibri"/>
              </a:rPr>
              <a:t>RESOURCE OUTCOMES</a:t>
            </a:r>
            <a:endParaRPr b="1" sz="720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AAD"/>
            </a:gs>
            <a:gs pos="100000">
              <a:srgbClr val="CB6CE6"/>
            </a:gs>
          </a:gsLst>
          <a:lin ang="0" scaled="0"/>
        </a:gradFill>
      </p:bgPr>
    </p:bg>
    <p:spTree>
      <p:nvGrpSpPr>
        <p:cNvPr id="91" name="Shape 91"/>
        <p:cNvGrpSpPr/>
        <p:nvPr/>
      </p:nvGrpSpPr>
      <p:grpSpPr>
        <a:xfrm>
          <a:off x="0" y="0"/>
          <a:ext cx="0" cy="0"/>
          <a:chOff x="0" y="0"/>
          <a:chExt cx="0" cy="0"/>
        </a:xfrm>
      </p:grpSpPr>
      <p:cxnSp>
        <p:nvCxnSpPr>
          <p:cNvPr id="92" name="Google Shape;92;p2"/>
          <p:cNvCxnSpPr/>
          <p:nvPr/>
        </p:nvCxnSpPr>
        <p:spPr>
          <a:xfrm rot="10800000">
            <a:off x="11186709" y="7011597"/>
            <a:ext cx="0" cy="4544700"/>
          </a:xfrm>
          <a:prstGeom prst="straightConnector1">
            <a:avLst/>
          </a:prstGeom>
          <a:noFill/>
          <a:ln cap="flat" cmpd="sng" w="9525">
            <a:solidFill>
              <a:srgbClr val="FFFFFF"/>
            </a:solidFill>
            <a:prstDash val="solid"/>
            <a:round/>
            <a:headEnd len="sm" w="sm" type="none"/>
            <a:tailEnd len="sm" w="sm" type="none"/>
          </a:ln>
        </p:spPr>
      </p:cxnSp>
      <p:sp>
        <p:nvSpPr>
          <p:cNvPr id="93" name="Google Shape;93;p2"/>
          <p:cNvSpPr txBox="1"/>
          <p:nvPr/>
        </p:nvSpPr>
        <p:spPr>
          <a:xfrm>
            <a:off x="1624980" y="9698741"/>
            <a:ext cx="8033400" cy="14877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Clr>
                <a:srgbClr val="000000"/>
              </a:buClr>
              <a:buSzPts val="9666"/>
              <a:buFont typeface="Arial"/>
              <a:buNone/>
            </a:pPr>
            <a:r>
              <a:rPr b="1" lang="en-US" sz="9666">
                <a:solidFill>
                  <a:srgbClr val="FFFFFF"/>
                </a:solidFill>
                <a:latin typeface="Poppins"/>
                <a:ea typeface="Poppins"/>
                <a:cs typeface="Poppins"/>
                <a:sym typeface="Poppins"/>
              </a:rPr>
              <a:t>Offline</a:t>
            </a:r>
            <a:endParaRPr b="0" i="0" sz="2219" u="none" cap="none" strike="noStrike">
              <a:solidFill>
                <a:srgbClr val="000000"/>
              </a:solidFill>
              <a:latin typeface="Arial"/>
              <a:ea typeface="Arial"/>
              <a:cs typeface="Arial"/>
              <a:sym typeface="Arial"/>
            </a:endParaRPr>
          </a:p>
        </p:txBody>
      </p:sp>
      <p:sp>
        <p:nvSpPr>
          <p:cNvPr id="94" name="Google Shape;94;p2"/>
          <p:cNvSpPr txBox="1"/>
          <p:nvPr/>
        </p:nvSpPr>
        <p:spPr>
          <a:xfrm>
            <a:off x="1458576" y="11761733"/>
            <a:ext cx="9857700" cy="22242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Clr>
                <a:srgbClr val="000000"/>
              </a:buClr>
              <a:buSzPts val="3804"/>
              <a:buFont typeface="Arial"/>
              <a:buNone/>
            </a:pPr>
            <a:r>
              <a:rPr lang="en-US" sz="3804">
                <a:solidFill>
                  <a:srgbClr val="FFFFFF"/>
                </a:solidFill>
                <a:latin typeface="Poppins"/>
                <a:ea typeface="Poppins"/>
                <a:cs typeface="Poppins"/>
                <a:sym typeface="Poppins"/>
              </a:rPr>
              <a:t>Moving beyond </a:t>
            </a:r>
            <a:r>
              <a:rPr b="1" lang="en-US" sz="3804">
                <a:solidFill>
                  <a:srgbClr val="FFFFFF"/>
                </a:solidFill>
                <a:latin typeface="Poppins"/>
                <a:ea typeface="Poppins"/>
                <a:cs typeface="Poppins"/>
                <a:sym typeface="Poppins"/>
              </a:rPr>
              <a:t>anonymous</a:t>
            </a:r>
            <a:r>
              <a:rPr lang="en-US" sz="3804">
                <a:solidFill>
                  <a:srgbClr val="FFFFFF"/>
                </a:solidFill>
                <a:latin typeface="Poppins"/>
                <a:ea typeface="Poppins"/>
                <a:cs typeface="Poppins"/>
                <a:sym typeface="Poppins"/>
              </a:rPr>
              <a:t> reach and engagement metrics to </a:t>
            </a:r>
            <a:r>
              <a:rPr b="1" lang="en-US" sz="3804">
                <a:solidFill>
                  <a:srgbClr val="FFFFFF"/>
                </a:solidFill>
                <a:latin typeface="Poppins"/>
                <a:ea typeface="Poppins"/>
                <a:cs typeface="Poppins"/>
                <a:sym typeface="Poppins"/>
              </a:rPr>
              <a:t>knowing</a:t>
            </a:r>
            <a:r>
              <a:rPr lang="en-US" sz="3804">
                <a:solidFill>
                  <a:srgbClr val="FFFFFF"/>
                </a:solidFill>
                <a:latin typeface="Poppins"/>
                <a:ea typeface="Poppins"/>
                <a:cs typeface="Poppins"/>
                <a:sym typeface="Poppins"/>
              </a:rPr>
              <a:t> people desiring a </a:t>
            </a:r>
            <a:r>
              <a:rPr b="1" lang="en-US" sz="3804">
                <a:solidFill>
                  <a:srgbClr val="FFFFFF"/>
                </a:solidFill>
                <a:latin typeface="Poppins"/>
                <a:ea typeface="Poppins"/>
                <a:cs typeface="Poppins"/>
                <a:sym typeface="Poppins"/>
              </a:rPr>
              <a:t>discipleship</a:t>
            </a:r>
            <a:r>
              <a:rPr lang="en-US" sz="3804">
                <a:solidFill>
                  <a:srgbClr val="FFFFFF"/>
                </a:solidFill>
                <a:latin typeface="Poppins"/>
                <a:ea typeface="Poppins"/>
                <a:cs typeface="Poppins"/>
                <a:sym typeface="Poppins"/>
              </a:rPr>
              <a:t> relationship</a:t>
            </a:r>
            <a:endParaRPr b="0" i="0" sz="2219" u="none" cap="none" strike="noStrike">
              <a:solidFill>
                <a:srgbClr val="000000"/>
              </a:solidFill>
              <a:latin typeface="Arial"/>
              <a:ea typeface="Arial"/>
              <a:cs typeface="Arial"/>
              <a:sym typeface="Arial"/>
            </a:endParaRPr>
          </a:p>
        </p:txBody>
      </p:sp>
      <p:sp>
        <p:nvSpPr>
          <p:cNvPr id="95" name="Google Shape;95;p2"/>
          <p:cNvSpPr txBox="1"/>
          <p:nvPr/>
        </p:nvSpPr>
        <p:spPr>
          <a:xfrm>
            <a:off x="1458577" y="3177575"/>
            <a:ext cx="8366400" cy="2463300"/>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Clr>
                <a:srgbClr val="000000"/>
              </a:buClr>
              <a:buSzPts val="16003"/>
              <a:buFont typeface="Arial"/>
              <a:buNone/>
            </a:pPr>
            <a:r>
              <a:rPr b="1" lang="en-US" sz="16003">
                <a:solidFill>
                  <a:srgbClr val="FFFFFF"/>
                </a:solidFill>
                <a:latin typeface="Poppins SemiBold"/>
                <a:ea typeface="Poppins SemiBold"/>
                <a:cs typeface="Poppins SemiBold"/>
                <a:sym typeface="Poppins SemiBold"/>
              </a:rPr>
              <a:t>Online</a:t>
            </a:r>
            <a:endParaRPr b="0" i="0" sz="2219" u="none" cap="none" strike="noStrike">
              <a:solidFill>
                <a:srgbClr val="000000"/>
              </a:solidFill>
              <a:latin typeface="Arial"/>
              <a:ea typeface="Arial"/>
              <a:cs typeface="Arial"/>
              <a:sym typeface="Arial"/>
            </a:endParaRPr>
          </a:p>
        </p:txBody>
      </p:sp>
      <p:sp>
        <p:nvSpPr>
          <p:cNvPr id="96" name="Google Shape;96;p2"/>
          <p:cNvSpPr/>
          <p:nvPr/>
        </p:nvSpPr>
        <p:spPr>
          <a:xfrm>
            <a:off x="5056955" y="5864059"/>
            <a:ext cx="1169700" cy="3611400"/>
          </a:xfrm>
          <a:prstGeom prst="downArrow">
            <a:avLst>
              <a:gd fmla="val 50000" name="adj1"/>
              <a:gd fmla="val 50000" name="adj2"/>
            </a:avLst>
          </a:prstGeom>
          <a:solidFill>
            <a:srgbClr val="EEECE1"/>
          </a:solidFill>
          <a:ln cap="flat" cmpd="sng" w="15100">
            <a:solidFill>
              <a:srgbClr val="1F497D"/>
            </a:solidFill>
            <a:prstDash val="solid"/>
            <a:round/>
            <a:headEnd len="sm" w="sm" type="none"/>
            <a:tailEnd len="sm" w="sm" type="none"/>
          </a:ln>
        </p:spPr>
        <p:txBody>
          <a:bodyPr anchorCtr="0" anchor="ctr" bIns="144900" lIns="144900" spcFirstLastPara="1" rIns="144900" wrap="square" tIns="144900">
            <a:noAutofit/>
          </a:bodyPr>
          <a:lstStyle/>
          <a:p>
            <a:pPr indent="0" lvl="0" marL="0" rtl="0" algn="ctr">
              <a:spcBef>
                <a:spcPts val="0"/>
              </a:spcBef>
              <a:spcAft>
                <a:spcPts val="0"/>
              </a:spcAft>
              <a:buNone/>
            </a:pPr>
            <a:r>
              <a:t/>
            </a:r>
            <a:endParaRPr sz="2219">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AAD"/>
            </a:gs>
            <a:gs pos="100000">
              <a:srgbClr val="CB6CE6"/>
            </a:gs>
          </a:gsLst>
          <a:lin ang="0" scaled="0"/>
        </a:gradFill>
      </p:bgPr>
    </p:bg>
    <p:spTree>
      <p:nvGrpSpPr>
        <p:cNvPr id="100" name="Shape 100"/>
        <p:cNvGrpSpPr/>
        <p:nvPr/>
      </p:nvGrpSpPr>
      <p:grpSpPr>
        <a:xfrm>
          <a:off x="0" y="0"/>
          <a:ext cx="0" cy="0"/>
          <a:chOff x="0" y="0"/>
          <a:chExt cx="0" cy="0"/>
        </a:xfrm>
      </p:grpSpPr>
      <p:cxnSp>
        <p:nvCxnSpPr>
          <p:cNvPr id="101" name="Google Shape;101;g3f94b647291_0_5"/>
          <p:cNvCxnSpPr/>
          <p:nvPr/>
        </p:nvCxnSpPr>
        <p:spPr>
          <a:xfrm rot="10800000">
            <a:off x="11517382" y="7044110"/>
            <a:ext cx="0" cy="5135100"/>
          </a:xfrm>
          <a:prstGeom prst="straightConnector1">
            <a:avLst/>
          </a:prstGeom>
          <a:noFill/>
          <a:ln cap="flat" cmpd="sng" w="10750">
            <a:solidFill>
              <a:srgbClr val="FFFFFF"/>
            </a:solidFill>
            <a:prstDash val="solid"/>
            <a:round/>
            <a:headEnd len="sm" w="sm" type="none"/>
            <a:tailEnd len="sm" w="sm" type="none"/>
          </a:ln>
        </p:spPr>
      </p:cxnSp>
      <p:pic>
        <p:nvPicPr>
          <p:cNvPr id="102" name="Google Shape;102;g3f94b647291_0_5"/>
          <p:cNvPicPr preferRelativeResize="0"/>
          <p:nvPr/>
        </p:nvPicPr>
        <p:blipFill rotWithShape="1">
          <a:blip r:embed="rId3">
            <a:alphaModFix/>
          </a:blip>
          <a:srcRect b="0" l="0" r="0" t="0"/>
          <a:stretch/>
        </p:blipFill>
        <p:spPr>
          <a:xfrm>
            <a:off x="5273469" y="4652536"/>
            <a:ext cx="7743750" cy="6298076"/>
          </a:xfrm>
          <a:prstGeom prst="rect">
            <a:avLst/>
          </a:prstGeom>
          <a:noFill/>
          <a:ln>
            <a:noFill/>
          </a:ln>
        </p:spPr>
      </p:pic>
      <p:sp>
        <p:nvSpPr>
          <p:cNvPr id="103" name="Google Shape;103;g3f94b647291_0_5"/>
          <p:cNvSpPr/>
          <p:nvPr/>
        </p:nvSpPr>
        <p:spPr>
          <a:xfrm>
            <a:off x="8244010" y="4051900"/>
            <a:ext cx="3016200" cy="1125000"/>
          </a:xfrm>
          <a:prstGeom prst="ellipse">
            <a:avLst/>
          </a:prstGeom>
          <a:solidFill>
            <a:srgbClr val="EEECE1"/>
          </a:solidFill>
          <a:ln cap="flat" cmpd="sng" w="15000">
            <a:solidFill>
              <a:srgbClr val="1F497D"/>
            </a:solidFill>
            <a:prstDash val="solid"/>
            <a:round/>
            <a:headEnd len="sm" w="sm" type="none"/>
            <a:tailEnd len="sm" w="sm" type="none"/>
          </a:ln>
        </p:spPr>
        <p:txBody>
          <a:bodyPr anchorCtr="0" anchor="ctr" bIns="143950" lIns="143950" spcFirstLastPara="1" rIns="143950" wrap="square" tIns="143950">
            <a:noAutofit/>
          </a:bodyPr>
          <a:lstStyle/>
          <a:p>
            <a:pPr indent="0" lvl="0" marL="0" marR="0" rtl="0" algn="ctr">
              <a:lnSpc>
                <a:spcPct val="100000"/>
              </a:lnSpc>
              <a:spcBef>
                <a:spcPts val="0"/>
              </a:spcBef>
              <a:spcAft>
                <a:spcPts val="0"/>
              </a:spcAft>
              <a:buClr>
                <a:srgbClr val="000000"/>
              </a:buClr>
              <a:buSzPts val="1732"/>
              <a:buFont typeface="Arial"/>
              <a:buNone/>
            </a:pPr>
            <a:r>
              <a:rPr b="1" i="0" lang="en-US" sz="2432" u="none" cap="none" strike="noStrike">
                <a:solidFill>
                  <a:srgbClr val="000000"/>
                </a:solidFill>
                <a:latin typeface="Arial"/>
                <a:ea typeface="Arial"/>
                <a:cs typeface="Arial"/>
                <a:sym typeface="Arial"/>
              </a:rPr>
              <a:t>Audience</a:t>
            </a:r>
            <a:endParaRPr b="1" i="0" sz="2432" u="none" cap="none" strike="noStrike">
              <a:solidFill>
                <a:srgbClr val="000000"/>
              </a:solidFill>
              <a:latin typeface="Arial"/>
              <a:ea typeface="Arial"/>
              <a:cs typeface="Arial"/>
              <a:sym typeface="Arial"/>
            </a:endParaRPr>
          </a:p>
        </p:txBody>
      </p:sp>
      <p:sp>
        <p:nvSpPr>
          <p:cNvPr id="104" name="Google Shape;104;g3f94b647291_0_5"/>
          <p:cNvSpPr/>
          <p:nvPr/>
        </p:nvSpPr>
        <p:spPr>
          <a:xfrm>
            <a:off x="8243980" y="5626699"/>
            <a:ext cx="3016200" cy="1125000"/>
          </a:xfrm>
          <a:prstGeom prst="ellipse">
            <a:avLst/>
          </a:prstGeom>
          <a:solidFill>
            <a:srgbClr val="FFF2CC"/>
          </a:solidFill>
          <a:ln cap="flat" cmpd="sng" w="15000">
            <a:solidFill>
              <a:srgbClr val="1F497D"/>
            </a:solidFill>
            <a:prstDash val="solid"/>
            <a:round/>
            <a:headEnd len="sm" w="sm" type="none"/>
            <a:tailEnd len="sm" w="sm" type="none"/>
          </a:ln>
        </p:spPr>
        <p:txBody>
          <a:bodyPr anchorCtr="0" anchor="ctr" bIns="143950" lIns="143950" spcFirstLastPara="1" rIns="143950" wrap="square" tIns="143950">
            <a:noAutofit/>
          </a:bodyPr>
          <a:lstStyle/>
          <a:p>
            <a:pPr indent="0" lvl="0" marL="0" marR="0" rtl="0" algn="ctr">
              <a:lnSpc>
                <a:spcPct val="100000"/>
              </a:lnSpc>
              <a:spcBef>
                <a:spcPts val="0"/>
              </a:spcBef>
              <a:spcAft>
                <a:spcPts val="0"/>
              </a:spcAft>
              <a:buClr>
                <a:srgbClr val="000000"/>
              </a:buClr>
              <a:buSzPts val="1732"/>
              <a:buFont typeface="Arial"/>
              <a:buNone/>
            </a:pPr>
            <a:r>
              <a:rPr b="1" i="0" lang="en-US" sz="2432" u="none" cap="none" strike="noStrike">
                <a:solidFill>
                  <a:srgbClr val="000000"/>
                </a:solidFill>
                <a:latin typeface="Arial"/>
                <a:ea typeface="Arial"/>
                <a:cs typeface="Arial"/>
                <a:sym typeface="Arial"/>
              </a:rPr>
              <a:t>Visitor</a:t>
            </a:r>
            <a:endParaRPr b="1" i="0" sz="2432" u="none" cap="none" strike="noStrike">
              <a:solidFill>
                <a:srgbClr val="000000"/>
              </a:solidFill>
              <a:latin typeface="Arial"/>
              <a:ea typeface="Arial"/>
              <a:cs typeface="Arial"/>
              <a:sym typeface="Arial"/>
            </a:endParaRPr>
          </a:p>
        </p:txBody>
      </p:sp>
      <p:sp>
        <p:nvSpPr>
          <p:cNvPr id="105" name="Google Shape;105;g3f94b647291_0_5"/>
          <p:cNvSpPr/>
          <p:nvPr/>
        </p:nvSpPr>
        <p:spPr>
          <a:xfrm>
            <a:off x="8222807" y="7201499"/>
            <a:ext cx="3016200" cy="1125000"/>
          </a:xfrm>
          <a:prstGeom prst="ellipse">
            <a:avLst/>
          </a:prstGeom>
          <a:solidFill>
            <a:srgbClr val="FCE5CD"/>
          </a:solidFill>
          <a:ln cap="flat" cmpd="sng" w="15000">
            <a:solidFill>
              <a:srgbClr val="1F497D"/>
            </a:solidFill>
            <a:prstDash val="solid"/>
            <a:round/>
            <a:headEnd len="sm" w="sm" type="none"/>
            <a:tailEnd len="sm" w="sm" type="none"/>
          </a:ln>
        </p:spPr>
        <p:txBody>
          <a:bodyPr anchorCtr="0" anchor="ctr" bIns="143950" lIns="143950" spcFirstLastPara="1" rIns="143950" wrap="square" tIns="143950">
            <a:noAutofit/>
          </a:bodyPr>
          <a:lstStyle/>
          <a:p>
            <a:pPr indent="0" lvl="0" marL="0" marR="0" rtl="0" algn="ctr">
              <a:lnSpc>
                <a:spcPct val="100000"/>
              </a:lnSpc>
              <a:spcBef>
                <a:spcPts val="0"/>
              </a:spcBef>
              <a:spcAft>
                <a:spcPts val="0"/>
              </a:spcAft>
              <a:buClr>
                <a:srgbClr val="000000"/>
              </a:buClr>
              <a:buSzPts val="1732"/>
              <a:buFont typeface="Arial"/>
              <a:buNone/>
            </a:pPr>
            <a:r>
              <a:rPr b="1" i="0" lang="en-US" sz="2432" u="none" cap="none" strike="noStrike">
                <a:solidFill>
                  <a:srgbClr val="000000"/>
                </a:solidFill>
                <a:latin typeface="Arial"/>
                <a:ea typeface="Arial"/>
                <a:cs typeface="Arial"/>
                <a:sym typeface="Arial"/>
              </a:rPr>
              <a:t>Seeker</a:t>
            </a:r>
            <a:endParaRPr b="1" i="0" sz="2432" u="none" cap="none" strike="noStrike">
              <a:solidFill>
                <a:srgbClr val="000000"/>
              </a:solidFill>
              <a:latin typeface="Arial"/>
              <a:ea typeface="Arial"/>
              <a:cs typeface="Arial"/>
              <a:sym typeface="Arial"/>
            </a:endParaRPr>
          </a:p>
        </p:txBody>
      </p:sp>
      <p:sp>
        <p:nvSpPr>
          <p:cNvPr id="106" name="Google Shape;106;g3f94b647291_0_5"/>
          <p:cNvSpPr/>
          <p:nvPr/>
        </p:nvSpPr>
        <p:spPr>
          <a:xfrm>
            <a:off x="8222807" y="8776298"/>
            <a:ext cx="3016200" cy="1125000"/>
          </a:xfrm>
          <a:prstGeom prst="ellipse">
            <a:avLst/>
          </a:prstGeom>
          <a:solidFill>
            <a:srgbClr val="C9DAF8"/>
          </a:solidFill>
          <a:ln cap="flat" cmpd="sng" w="15000">
            <a:solidFill>
              <a:srgbClr val="1F497D"/>
            </a:solidFill>
            <a:prstDash val="solid"/>
            <a:round/>
            <a:headEnd len="sm" w="sm" type="none"/>
            <a:tailEnd len="sm" w="sm" type="none"/>
          </a:ln>
        </p:spPr>
        <p:txBody>
          <a:bodyPr anchorCtr="0" anchor="ctr" bIns="143950" lIns="143950" spcFirstLastPara="1" rIns="143950" wrap="square" tIns="143950">
            <a:noAutofit/>
          </a:bodyPr>
          <a:lstStyle/>
          <a:p>
            <a:pPr indent="0" lvl="0" marL="0" marR="0" rtl="0" algn="ctr">
              <a:lnSpc>
                <a:spcPct val="100000"/>
              </a:lnSpc>
              <a:spcBef>
                <a:spcPts val="0"/>
              </a:spcBef>
              <a:spcAft>
                <a:spcPts val="0"/>
              </a:spcAft>
              <a:buClr>
                <a:srgbClr val="000000"/>
              </a:buClr>
              <a:buSzPts val="1732"/>
              <a:buFont typeface="Arial"/>
              <a:buNone/>
            </a:pPr>
            <a:r>
              <a:rPr b="1" i="0" lang="en-US" sz="2432" u="none" cap="none" strike="noStrike">
                <a:solidFill>
                  <a:srgbClr val="000000"/>
                </a:solidFill>
                <a:latin typeface="Arial"/>
                <a:ea typeface="Arial"/>
                <a:cs typeface="Arial"/>
                <a:sym typeface="Arial"/>
              </a:rPr>
              <a:t>Follower</a:t>
            </a:r>
            <a:endParaRPr b="1" i="0" sz="2432" u="none" cap="none" strike="noStrike">
              <a:solidFill>
                <a:srgbClr val="000000"/>
              </a:solidFill>
              <a:latin typeface="Arial"/>
              <a:ea typeface="Arial"/>
              <a:cs typeface="Arial"/>
              <a:sym typeface="Arial"/>
            </a:endParaRPr>
          </a:p>
        </p:txBody>
      </p:sp>
      <p:sp>
        <p:nvSpPr>
          <p:cNvPr id="107" name="Google Shape;107;g3f94b647291_0_5"/>
          <p:cNvSpPr/>
          <p:nvPr/>
        </p:nvSpPr>
        <p:spPr>
          <a:xfrm>
            <a:off x="8244010" y="10351098"/>
            <a:ext cx="3016200" cy="1125000"/>
          </a:xfrm>
          <a:prstGeom prst="ellipse">
            <a:avLst/>
          </a:prstGeom>
          <a:solidFill>
            <a:srgbClr val="EAD1DC"/>
          </a:solidFill>
          <a:ln cap="flat" cmpd="sng" w="15000">
            <a:solidFill>
              <a:srgbClr val="1F497D"/>
            </a:solidFill>
            <a:prstDash val="solid"/>
            <a:round/>
            <a:headEnd len="sm" w="sm" type="none"/>
            <a:tailEnd len="sm" w="sm" type="none"/>
          </a:ln>
        </p:spPr>
        <p:txBody>
          <a:bodyPr anchorCtr="0" anchor="ctr" bIns="143950" lIns="143950" spcFirstLastPara="1" rIns="143950" wrap="square" tIns="143950">
            <a:noAutofit/>
          </a:bodyPr>
          <a:lstStyle/>
          <a:p>
            <a:pPr indent="0" lvl="0" marL="0" marR="0" rtl="0" algn="ctr">
              <a:lnSpc>
                <a:spcPct val="100000"/>
              </a:lnSpc>
              <a:spcBef>
                <a:spcPts val="0"/>
              </a:spcBef>
              <a:spcAft>
                <a:spcPts val="0"/>
              </a:spcAft>
              <a:buClr>
                <a:srgbClr val="000000"/>
              </a:buClr>
              <a:buSzPts val="1732"/>
              <a:buFont typeface="Arial"/>
              <a:buNone/>
            </a:pPr>
            <a:r>
              <a:rPr b="1" i="0" lang="en-US" sz="2432" u="none" cap="none" strike="noStrike">
                <a:solidFill>
                  <a:srgbClr val="000000"/>
                </a:solidFill>
                <a:latin typeface="Arial"/>
                <a:ea typeface="Arial"/>
                <a:cs typeface="Arial"/>
                <a:sym typeface="Arial"/>
              </a:rPr>
              <a:t>Disciple</a:t>
            </a:r>
            <a:endParaRPr b="1" i="0" sz="2432" u="none" cap="none" strike="noStrike">
              <a:solidFill>
                <a:srgbClr val="000000"/>
              </a:solidFill>
              <a:latin typeface="Arial"/>
              <a:ea typeface="Arial"/>
              <a:cs typeface="Arial"/>
              <a:sym typeface="Arial"/>
            </a:endParaRPr>
          </a:p>
        </p:txBody>
      </p:sp>
      <p:cxnSp>
        <p:nvCxnSpPr>
          <p:cNvPr id="108" name="Google Shape;108;g3f94b647291_0_5"/>
          <p:cNvCxnSpPr>
            <a:stCxn id="104" idx="2"/>
          </p:cNvCxnSpPr>
          <p:nvPr/>
        </p:nvCxnSpPr>
        <p:spPr>
          <a:xfrm rot="10800000">
            <a:off x="1527880" y="6155899"/>
            <a:ext cx="6716100" cy="33300"/>
          </a:xfrm>
          <a:prstGeom prst="straightConnector1">
            <a:avLst/>
          </a:prstGeom>
          <a:noFill/>
          <a:ln cap="flat" cmpd="sng" w="26550">
            <a:solidFill>
              <a:srgbClr val="1F497D"/>
            </a:solidFill>
            <a:prstDash val="dash"/>
            <a:round/>
            <a:headEnd len="sm" w="sm" type="none"/>
            <a:tailEnd len="sm" w="sm" type="none"/>
          </a:ln>
        </p:spPr>
      </p:cxnSp>
      <p:cxnSp>
        <p:nvCxnSpPr>
          <p:cNvPr id="109" name="Google Shape;109;g3f94b647291_0_5"/>
          <p:cNvCxnSpPr/>
          <p:nvPr/>
        </p:nvCxnSpPr>
        <p:spPr>
          <a:xfrm rot="10800000">
            <a:off x="1473365" y="7632255"/>
            <a:ext cx="6716100" cy="33300"/>
          </a:xfrm>
          <a:prstGeom prst="straightConnector1">
            <a:avLst/>
          </a:prstGeom>
          <a:noFill/>
          <a:ln cap="flat" cmpd="sng" w="26550">
            <a:solidFill>
              <a:srgbClr val="1F497D"/>
            </a:solidFill>
            <a:prstDash val="dash"/>
            <a:round/>
            <a:headEnd len="sm" w="sm" type="none"/>
            <a:tailEnd len="sm" w="sm" type="none"/>
          </a:ln>
        </p:spPr>
      </p:cxnSp>
      <p:cxnSp>
        <p:nvCxnSpPr>
          <p:cNvPr id="110" name="Google Shape;110;g3f94b647291_0_5"/>
          <p:cNvCxnSpPr/>
          <p:nvPr/>
        </p:nvCxnSpPr>
        <p:spPr>
          <a:xfrm rot="10800000">
            <a:off x="1566281" y="9000547"/>
            <a:ext cx="6716100" cy="33300"/>
          </a:xfrm>
          <a:prstGeom prst="straightConnector1">
            <a:avLst/>
          </a:prstGeom>
          <a:noFill/>
          <a:ln cap="flat" cmpd="sng" w="26550">
            <a:solidFill>
              <a:srgbClr val="1F497D"/>
            </a:solidFill>
            <a:prstDash val="dash"/>
            <a:round/>
            <a:headEnd len="sm" w="sm" type="none"/>
            <a:tailEnd len="sm" w="sm" type="none"/>
          </a:ln>
        </p:spPr>
      </p:cxnSp>
      <p:cxnSp>
        <p:nvCxnSpPr>
          <p:cNvPr id="111" name="Google Shape;111;g3f94b647291_0_5"/>
          <p:cNvCxnSpPr/>
          <p:nvPr/>
        </p:nvCxnSpPr>
        <p:spPr>
          <a:xfrm rot="10800000">
            <a:off x="1473365" y="10394277"/>
            <a:ext cx="6716100" cy="33300"/>
          </a:xfrm>
          <a:prstGeom prst="straightConnector1">
            <a:avLst/>
          </a:prstGeom>
          <a:noFill/>
          <a:ln cap="flat" cmpd="sng" w="26550">
            <a:solidFill>
              <a:srgbClr val="1F497D"/>
            </a:solidFill>
            <a:prstDash val="dash"/>
            <a:round/>
            <a:headEnd len="sm" w="sm" type="none"/>
            <a:tailEnd len="sm" w="sm" type="none"/>
          </a:ln>
        </p:spPr>
      </p:cxnSp>
      <p:sp>
        <p:nvSpPr>
          <p:cNvPr id="112" name="Google Shape;112;g3f94b647291_0_5"/>
          <p:cNvSpPr txBox="1"/>
          <p:nvPr/>
        </p:nvSpPr>
        <p:spPr>
          <a:xfrm>
            <a:off x="1473241" y="5597902"/>
            <a:ext cx="2336100" cy="5577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951"/>
              <a:buFont typeface="Arial"/>
              <a:buNone/>
            </a:pPr>
            <a:r>
              <a:rPr b="1" i="0" lang="en-US" sz="1951" u="none" cap="none" strike="noStrike">
                <a:solidFill>
                  <a:schemeClr val="lt1"/>
                </a:solidFill>
                <a:latin typeface="Helvetica Neue"/>
                <a:ea typeface="Helvetica Neue"/>
                <a:cs typeface="Helvetica Neue"/>
                <a:sym typeface="Helvetica Neue"/>
              </a:rPr>
              <a:t>AWARENESS</a:t>
            </a:r>
            <a:endParaRPr b="1" i="0" sz="1951" u="none" cap="none" strike="noStrike">
              <a:solidFill>
                <a:schemeClr val="lt1"/>
              </a:solidFill>
              <a:latin typeface="Helvetica Neue"/>
              <a:ea typeface="Helvetica Neue"/>
              <a:cs typeface="Helvetica Neue"/>
              <a:sym typeface="Helvetica Neue"/>
            </a:endParaRPr>
          </a:p>
        </p:txBody>
      </p:sp>
      <p:sp>
        <p:nvSpPr>
          <p:cNvPr id="113" name="Google Shape;113;g3f94b647291_0_5"/>
          <p:cNvSpPr txBox="1"/>
          <p:nvPr/>
        </p:nvSpPr>
        <p:spPr>
          <a:xfrm>
            <a:off x="1473241" y="7107854"/>
            <a:ext cx="2495400" cy="5577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951"/>
              <a:buFont typeface="Arial"/>
              <a:buNone/>
            </a:pPr>
            <a:r>
              <a:rPr b="1" i="0" lang="en-US" sz="1951" u="none" cap="none" strike="noStrike">
                <a:solidFill>
                  <a:schemeClr val="lt1"/>
                </a:solidFill>
                <a:latin typeface="Helvetica Neue"/>
                <a:ea typeface="Helvetica Neue"/>
                <a:cs typeface="Helvetica Neue"/>
                <a:sym typeface="Helvetica Neue"/>
              </a:rPr>
              <a:t>CONSIDERATION</a:t>
            </a:r>
            <a:endParaRPr b="1" i="0" sz="1951" u="none" cap="none" strike="noStrike">
              <a:solidFill>
                <a:schemeClr val="lt1"/>
              </a:solidFill>
              <a:latin typeface="Helvetica Neue"/>
              <a:ea typeface="Helvetica Neue"/>
              <a:cs typeface="Helvetica Neue"/>
              <a:sym typeface="Helvetica Neue"/>
            </a:endParaRPr>
          </a:p>
        </p:txBody>
      </p:sp>
      <p:sp>
        <p:nvSpPr>
          <p:cNvPr id="114" name="Google Shape;114;g3f94b647291_0_5"/>
          <p:cNvSpPr txBox="1"/>
          <p:nvPr/>
        </p:nvSpPr>
        <p:spPr>
          <a:xfrm>
            <a:off x="1566156" y="8442701"/>
            <a:ext cx="2336100" cy="5577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951"/>
              <a:buFont typeface="Arial"/>
              <a:buNone/>
            </a:pPr>
            <a:r>
              <a:rPr b="1" i="0" lang="en-US" sz="1951" u="none" cap="none" strike="noStrike">
                <a:solidFill>
                  <a:schemeClr val="lt1"/>
                </a:solidFill>
                <a:latin typeface="Helvetica Neue"/>
                <a:ea typeface="Helvetica Neue"/>
                <a:cs typeface="Helvetica Neue"/>
                <a:sym typeface="Helvetica Neue"/>
              </a:rPr>
              <a:t>DECISION</a:t>
            </a:r>
            <a:endParaRPr b="1" i="0" sz="1951" u="none" cap="none" strike="noStrike">
              <a:solidFill>
                <a:schemeClr val="lt1"/>
              </a:solidFill>
              <a:latin typeface="Helvetica Neue"/>
              <a:ea typeface="Helvetica Neue"/>
              <a:cs typeface="Helvetica Neue"/>
              <a:sym typeface="Helvetica Neue"/>
            </a:endParaRPr>
          </a:p>
        </p:txBody>
      </p:sp>
      <p:sp>
        <p:nvSpPr>
          <p:cNvPr id="115" name="Google Shape;115;g3f94b647291_0_5"/>
          <p:cNvSpPr txBox="1"/>
          <p:nvPr/>
        </p:nvSpPr>
        <p:spPr>
          <a:xfrm>
            <a:off x="1566156" y="9802985"/>
            <a:ext cx="2336100" cy="5577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951"/>
              <a:buFont typeface="Arial"/>
              <a:buNone/>
            </a:pPr>
            <a:r>
              <a:rPr b="1" i="0" lang="en-US" sz="1951" u="none" cap="none" strike="noStrike">
                <a:solidFill>
                  <a:schemeClr val="lt1"/>
                </a:solidFill>
                <a:latin typeface="Helvetica Neue"/>
                <a:ea typeface="Helvetica Neue"/>
                <a:cs typeface="Helvetica Neue"/>
                <a:sym typeface="Helvetica Neue"/>
              </a:rPr>
              <a:t>DISCIPLESHIP</a:t>
            </a:r>
            <a:endParaRPr b="1" i="0" sz="1951" u="none" cap="none" strike="noStrike">
              <a:solidFill>
                <a:schemeClr val="lt1"/>
              </a:solidFill>
              <a:latin typeface="Helvetica Neue"/>
              <a:ea typeface="Helvetica Neue"/>
              <a:cs typeface="Helvetica Neue"/>
              <a:sym typeface="Helvetica Neue"/>
            </a:endParaRPr>
          </a:p>
        </p:txBody>
      </p:sp>
      <p:sp>
        <p:nvSpPr>
          <p:cNvPr id="116" name="Google Shape;116;g3f94b647291_0_5"/>
          <p:cNvSpPr txBox="1"/>
          <p:nvPr/>
        </p:nvSpPr>
        <p:spPr>
          <a:xfrm>
            <a:off x="3692978" y="4828825"/>
            <a:ext cx="17178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Problems</a:t>
            </a:r>
            <a:endParaRPr b="1" i="0" sz="2072" u="none" cap="none" strike="noStrike">
              <a:solidFill>
                <a:schemeClr val="lt1"/>
              </a:solidFill>
              <a:latin typeface="Helvetica Neue"/>
              <a:ea typeface="Helvetica Neue"/>
              <a:cs typeface="Helvetica Neue"/>
              <a:sym typeface="Helvetica Neue"/>
            </a:endParaRPr>
          </a:p>
        </p:txBody>
      </p:sp>
      <p:sp>
        <p:nvSpPr>
          <p:cNvPr id="117" name="Google Shape;117;g3f94b647291_0_5"/>
          <p:cNvSpPr txBox="1"/>
          <p:nvPr/>
        </p:nvSpPr>
        <p:spPr>
          <a:xfrm>
            <a:off x="3709251" y="5221565"/>
            <a:ext cx="17178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Gaps</a:t>
            </a:r>
            <a:endParaRPr b="1" i="0" sz="2072" u="none" cap="none" strike="noStrike">
              <a:solidFill>
                <a:schemeClr val="lt1"/>
              </a:solidFill>
              <a:latin typeface="Helvetica Neue"/>
              <a:ea typeface="Helvetica Neue"/>
              <a:cs typeface="Helvetica Neue"/>
              <a:sym typeface="Helvetica Neue"/>
            </a:endParaRPr>
          </a:p>
        </p:txBody>
      </p:sp>
      <p:sp>
        <p:nvSpPr>
          <p:cNvPr id="118" name="Google Shape;118;g3f94b647291_0_5"/>
          <p:cNvSpPr txBox="1"/>
          <p:nvPr/>
        </p:nvSpPr>
        <p:spPr>
          <a:xfrm>
            <a:off x="3787362" y="5641427"/>
            <a:ext cx="17178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Needs</a:t>
            </a:r>
            <a:endParaRPr b="1" i="0" sz="2072" u="none" cap="none" strike="noStrike">
              <a:solidFill>
                <a:schemeClr val="lt1"/>
              </a:solidFill>
              <a:latin typeface="Helvetica Neue"/>
              <a:ea typeface="Helvetica Neue"/>
              <a:cs typeface="Helvetica Neue"/>
              <a:sym typeface="Helvetica Neue"/>
            </a:endParaRPr>
          </a:p>
        </p:txBody>
      </p:sp>
      <p:sp>
        <p:nvSpPr>
          <p:cNvPr id="119" name="Google Shape;119;g3f94b647291_0_5"/>
          <p:cNvSpPr txBox="1"/>
          <p:nvPr/>
        </p:nvSpPr>
        <p:spPr>
          <a:xfrm>
            <a:off x="4064508" y="6269800"/>
            <a:ext cx="22011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Engagement</a:t>
            </a:r>
            <a:endParaRPr b="1" i="0" sz="2072" u="none" cap="none" strike="noStrike">
              <a:solidFill>
                <a:schemeClr val="lt1"/>
              </a:solidFill>
              <a:latin typeface="Helvetica Neue"/>
              <a:ea typeface="Helvetica Neue"/>
              <a:cs typeface="Helvetica Neue"/>
              <a:sym typeface="Helvetica Neue"/>
            </a:endParaRPr>
          </a:p>
        </p:txBody>
      </p:sp>
      <p:sp>
        <p:nvSpPr>
          <p:cNvPr id="120" name="Google Shape;120;g3f94b647291_0_5"/>
          <p:cNvSpPr txBox="1"/>
          <p:nvPr/>
        </p:nvSpPr>
        <p:spPr>
          <a:xfrm>
            <a:off x="4088357" y="6689679"/>
            <a:ext cx="20976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Interaction</a:t>
            </a:r>
            <a:endParaRPr b="1" i="0" sz="2072" u="none" cap="none" strike="noStrike">
              <a:solidFill>
                <a:schemeClr val="lt1"/>
              </a:solidFill>
              <a:latin typeface="Helvetica Neue"/>
              <a:ea typeface="Helvetica Neue"/>
              <a:cs typeface="Helvetica Neue"/>
              <a:sym typeface="Helvetica Neue"/>
            </a:endParaRPr>
          </a:p>
        </p:txBody>
      </p:sp>
      <p:sp>
        <p:nvSpPr>
          <p:cNvPr id="121" name="Google Shape;121;g3f94b647291_0_5"/>
          <p:cNvSpPr txBox="1"/>
          <p:nvPr/>
        </p:nvSpPr>
        <p:spPr>
          <a:xfrm>
            <a:off x="4142024" y="7087575"/>
            <a:ext cx="17178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Research</a:t>
            </a:r>
            <a:endParaRPr b="1" i="0" sz="2072" u="none" cap="none" strike="noStrike">
              <a:solidFill>
                <a:schemeClr val="lt1"/>
              </a:solidFill>
              <a:latin typeface="Helvetica Neue"/>
              <a:ea typeface="Helvetica Neue"/>
              <a:cs typeface="Helvetica Neue"/>
              <a:sym typeface="Helvetica Neue"/>
            </a:endParaRPr>
          </a:p>
        </p:txBody>
      </p:sp>
      <p:sp>
        <p:nvSpPr>
          <p:cNvPr id="122" name="Google Shape;122;g3f94b647291_0_5"/>
          <p:cNvSpPr txBox="1"/>
          <p:nvPr/>
        </p:nvSpPr>
        <p:spPr>
          <a:xfrm>
            <a:off x="4375021" y="7635141"/>
            <a:ext cx="28644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Conversations</a:t>
            </a:r>
            <a:endParaRPr b="1" i="0" sz="2072" u="none" cap="none" strike="noStrike">
              <a:solidFill>
                <a:schemeClr val="lt1"/>
              </a:solidFill>
              <a:latin typeface="Helvetica Neue"/>
              <a:ea typeface="Helvetica Neue"/>
              <a:cs typeface="Helvetica Neue"/>
              <a:sym typeface="Helvetica Neue"/>
            </a:endParaRPr>
          </a:p>
        </p:txBody>
      </p:sp>
      <p:sp>
        <p:nvSpPr>
          <p:cNvPr id="123" name="Google Shape;123;g3f94b647291_0_5"/>
          <p:cNvSpPr txBox="1"/>
          <p:nvPr/>
        </p:nvSpPr>
        <p:spPr>
          <a:xfrm>
            <a:off x="4449551" y="8062927"/>
            <a:ext cx="20976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Solutions</a:t>
            </a:r>
            <a:endParaRPr b="1" i="0" sz="2072" u="none" cap="none" strike="noStrike">
              <a:solidFill>
                <a:schemeClr val="lt1"/>
              </a:solidFill>
              <a:latin typeface="Helvetica Neue"/>
              <a:ea typeface="Helvetica Neue"/>
              <a:cs typeface="Helvetica Neue"/>
              <a:sym typeface="Helvetica Neue"/>
            </a:endParaRPr>
          </a:p>
        </p:txBody>
      </p:sp>
      <p:sp>
        <p:nvSpPr>
          <p:cNvPr id="124" name="Google Shape;124;g3f94b647291_0_5"/>
          <p:cNvSpPr txBox="1"/>
          <p:nvPr/>
        </p:nvSpPr>
        <p:spPr>
          <a:xfrm>
            <a:off x="4437313" y="8449936"/>
            <a:ext cx="22995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Relationships</a:t>
            </a:r>
            <a:endParaRPr b="1" i="0" sz="2072" u="none" cap="none" strike="noStrike">
              <a:solidFill>
                <a:schemeClr val="lt1"/>
              </a:solidFill>
              <a:latin typeface="Helvetica Neue"/>
              <a:ea typeface="Helvetica Neue"/>
              <a:cs typeface="Helvetica Neue"/>
              <a:sym typeface="Helvetica Neue"/>
            </a:endParaRPr>
          </a:p>
        </p:txBody>
      </p:sp>
      <p:sp>
        <p:nvSpPr>
          <p:cNvPr id="125" name="Google Shape;125;g3f94b647291_0_5"/>
          <p:cNvSpPr txBox="1"/>
          <p:nvPr/>
        </p:nvSpPr>
        <p:spPr>
          <a:xfrm>
            <a:off x="5665111" y="9014656"/>
            <a:ext cx="21396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Education</a:t>
            </a:r>
            <a:endParaRPr b="1" i="0" sz="2072" u="none" cap="none" strike="noStrike">
              <a:solidFill>
                <a:schemeClr val="lt1"/>
              </a:solidFill>
              <a:latin typeface="Helvetica Neue"/>
              <a:ea typeface="Helvetica Neue"/>
              <a:cs typeface="Helvetica Neue"/>
              <a:sym typeface="Helvetica Neue"/>
            </a:endParaRPr>
          </a:p>
        </p:txBody>
      </p:sp>
      <p:sp>
        <p:nvSpPr>
          <p:cNvPr id="126" name="Google Shape;126;g3f94b647291_0_5"/>
          <p:cNvSpPr txBox="1"/>
          <p:nvPr/>
        </p:nvSpPr>
        <p:spPr>
          <a:xfrm>
            <a:off x="5668556" y="9456678"/>
            <a:ext cx="20976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Community</a:t>
            </a:r>
            <a:endParaRPr b="1" i="0" sz="2072" u="none" cap="none" strike="noStrike">
              <a:solidFill>
                <a:schemeClr val="lt1"/>
              </a:solidFill>
              <a:latin typeface="Helvetica Neue"/>
              <a:ea typeface="Helvetica Neue"/>
              <a:cs typeface="Helvetica Neue"/>
              <a:sym typeface="Helvetica Neue"/>
            </a:endParaRPr>
          </a:p>
        </p:txBody>
      </p:sp>
      <p:sp>
        <p:nvSpPr>
          <p:cNvPr id="127" name="Google Shape;127;g3f94b647291_0_5"/>
          <p:cNvSpPr txBox="1"/>
          <p:nvPr/>
        </p:nvSpPr>
        <p:spPr>
          <a:xfrm>
            <a:off x="5690961" y="9884549"/>
            <a:ext cx="2742300" cy="576300"/>
          </a:xfrm>
          <a:prstGeom prst="rect">
            <a:avLst/>
          </a:prstGeom>
          <a:noFill/>
          <a:ln>
            <a:noFill/>
          </a:ln>
        </p:spPr>
        <p:txBody>
          <a:bodyPr anchorCtr="0" anchor="t" bIns="127400" lIns="127400" spcFirstLastPara="1" rIns="127400" wrap="square" tIns="127400">
            <a:spAutoFit/>
          </a:bodyPr>
          <a:lstStyle/>
          <a:p>
            <a:pPr indent="0" lvl="0" marL="0" marR="0" rtl="0" algn="l">
              <a:lnSpc>
                <a:spcPct val="100000"/>
              </a:lnSpc>
              <a:spcBef>
                <a:spcPts val="0"/>
              </a:spcBef>
              <a:spcAft>
                <a:spcPts val="0"/>
              </a:spcAft>
              <a:buClr>
                <a:srgbClr val="000000"/>
              </a:buClr>
              <a:buSzPts val="1672"/>
              <a:buFont typeface="Arial"/>
              <a:buNone/>
            </a:pPr>
            <a:r>
              <a:rPr b="1" i="0" lang="en-US" sz="2072" u="none" cap="none" strike="noStrike">
                <a:solidFill>
                  <a:schemeClr val="lt1"/>
                </a:solidFill>
                <a:latin typeface="Helvetica Neue"/>
                <a:ea typeface="Helvetica Neue"/>
                <a:cs typeface="Helvetica Neue"/>
                <a:sym typeface="Helvetica Neue"/>
              </a:rPr>
              <a:t>Strengthening</a:t>
            </a:r>
            <a:endParaRPr b="1" i="0" sz="2072" u="none" cap="none" strike="noStrike">
              <a:solidFill>
                <a:schemeClr val="lt1"/>
              </a:solidFill>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g3f94b647291_0_44"/>
          <p:cNvSpPr/>
          <p:nvPr/>
        </p:nvSpPr>
        <p:spPr>
          <a:xfrm>
            <a:off x="237000" y="6252262"/>
            <a:ext cx="12452700" cy="726900"/>
          </a:xfrm>
          <a:prstGeom prst="rightArrow">
            <a:avLst>
              <a:gd fmla="val 50000" name="adj1"/>
              <a:gd fmla="val 50000" name="adj2"/>
            </a:avLst>
          </a:prstGeom>
          <a:solidFill>
            <a:srgbClr val="EEECE1"/>
          </a:solidFill>
          <a:ln cap="flat" cmpd="sng" w="13325">
            <a:solidFill>
              <a:srgbClr val="1F497D"/>
            </a:solidFill>
            <a:prstDash val="solid"/>
            <a:round/>
            <a:headEnd len="sm" w="sm" type="none"/>
            <a:tailEnd len="sm" w="sm" type="none"/>
          </a:ln>
        </p:spPr>
        <p:txBody>
          <a:bodyPr anchorCtr="0" anchor="ctr" bIns="127825" lIns="127825" spcFirstLastPara="1" rIns="127825" wrap="square" tIns="127825">
            <a:noAutofit/>
          </a:bodyPr>
          <a:lstStyle/>
          <a:p>
            <a:pPr indent="0" lvl="0" marL="0" rtl="0" algn="l">
              <a:spcBef>
                <a:spcPts val="0"/>
              </a:spcBef>
              <a:spcAft>
                <a:spcPts val="0"/>
              </a:spcAft>
              <a:buNone/>
            </a:pPr>
            <a:r>
              <a:t/>
            </a:r>
            <a:endParaRPr/>
          </a:p>
        </p:txBody>
      </p:sp>
      <p:sp>
        <p:nvSpPr>
          <p:cNvPr id="133" name="Google Shape;133;g3f94b647291_0_44"/>
          <p:cNvSpPr/>
          <p:nvPr/>
        </p:nvSpPr>
        <p:spPr>
          <a:xfrm>
            <a:off x="2106618" y="5741984"/>
            <a:ext cx="1788000" cy="1565400"/>
          </a:xfrm>
          <a:prstGeom prst="rect">
            <a:avLst/>
          </a:prstGeom>
          <a:solidFill>
            <a:srgbClr val="FFFFFF"/>
          </a:solidFill>
          <a:ln>
            <a:noFill/>
          </a:ln>
        </p:spPr>
        <p:txBody>
          <a:bodyPr anchorCtr="0" anchor="ctr" bIns="127825" lIns="127825" spcFirstLastPara="1" rIns="127825" wrap="square" tIns="127825">
            <a:noAutofit/>
          </a:bodyPr>
          <a:lstStyle/>
          <a:p>
            <a:pPr indent="0" lvl="0" marL="0" marR="0" rtl="0" algn="l">
              <a:lnSpc>
                <a:spcPct val="100000"/>
              </a:lnSpc>
              <a:spcBef>
                <a:spcPts val="0"/>
              </a:spcBef>
              <a:spcAft>
                <a:spcPts val="0"/>
              </a:spcAft>
              <a:buClr>
                <a:srgbClr val="000000"/>
              </a:buClr>
              <a:buSzPts val="1957"/>
              <a:buFont typeface="Arial"/>
              <a:buNone/>
            </a:pPr>
            <a:r>
              <a:t/>
            </a:r>
            <a:endParaRPr b="0" i="0" sz="1957" u="none" cap="none" strike="noStrike">
              <a:solidFill>
                <a:srgbClr val="000000"/>
              </a:solidFill>
              <a:latin typeface="Arial"/>
              <a:ea typeface="Arial"/>
              <a:cs typeface="Arial"/>
              <a:sym typeface="Arial"/>
            </a:endParaRPr>
          </a:p>
        </p:txBody>
      </p:sp>
      <p:sp>
        <p:nvSpPr>
          <p:cNvPr id="134" name="Google Shape;134;g3f94b647291_0_44"/>
          <p:cNvSpPr txBox="1"/>
          <p:nvPr/>
        </p:nvSpPr>
        <p:spPr>
          <a:xfrm>
            <a:off x="936713" y="3578524"/>
            <a:ext cx="9394200" cy="1103100"/>
          </a:xfrm>
          <a:prstGeom prst="rect">
            <a:avLst/>
          </a:prstGeom>
          <a:noFill/>
          <a:ln>
            <a:noFill/>
          </a:ln>
        </p:spPr>
        <p:txBody>
          <a:bodyPr anchorCtr="0" anchor="t" bIns="127825" lIns="127825" spcFirstLastPara="1" rIns="127825" wrap="square" tIns="127825">
            <a:noAutofit/>
          </a:bodyPr>
          <a:lstStyle/>
          <a:p>
            <a:pPr indent="0" lvl="0" marL="0" rtl="0" algn="l">
              <a:spcBef>
                <a:spcPts val="0"/>
              </a:spcBef>
              <a:spcAft>
                <a:spcPts val="0"/>
              </a:spcAft>
              <a:buNone/>
            </a:pPr>
            <a:r>
              <a:rPr lang="en-US" sz="4194">
                <a:solidFill>
                  <a:srgbClr val="0E2A47"/>
                </a:solidFill>
                <a:latin typeface="Calibri"/>
                <a:ea typeface="Calibri"/>
                <a:cs typeface="Calibri"/>
                <a:sym typeface="Calibri"/>
              </a:rPr>
              <a:t>THE SEEKER’S JOURNEY</a:t>
            </a:r>
            <a:endParaRPr sz="4194">
              <a:solidFill>
                <a:srgbClr val="0E2A47"/>
              </a:solidFill>
              <a:latin typeface="Calibri"/>
              <a:ea typeface="Calibri"/>
              <a:cs typeface="Calibri"/>
              <a:sym typeface="Calibri"/>
            </a:endParaRPr>
          </a:p>
        </p:txBody>
      </p:sp>
      <p:sp>
        <p:nvSpPr>
          <p:cNvPr id="135" name="Google Shape;135;g3f94b647291_0_44"/>
          <p:cNvSpPr/>
          <p:nvPr/>
        </p:nvSpPr>
        <p:spPr>
          <a:xfrm>
            <a:off x="442938" y="5556014"/>
            <a:ext cx="2056500" cy="2119500"/>
          </a:xfrm>
          <a:prstGeom prst="roundRect">
            <a:avLst>
              <a:gd fmla="val 16667" name="adj"/>
            </a:avLst>
          </a:prstGeom>
          <a:solidFill>
            <a:srgbClr val="9900FF"/>
          </a:solidFill>
          <a:ln cap="flat" cmpd="sng" w="13325">
            <a:solidFill>
              <a:srgbClr val="1F497D"/>
            </a:solidFill>
            <a:prstDash val="solid"/>
            <a:round/>
            <a:headEnd len="sm" w="sm" type="none"/>
            <a:tailEnd len="sm" w="sm" type="none"/>
          </a:ln>
        </p:spPr>
        <p:txBody>
          <a:bodyPr anchorCtr="0" anchor="ctr" bIns="127825" lIns="127825" spcFirstLastPara="1" rIns="127825" wrap="square" tIns="127825">
            <a:noAutofit/>
          </a:bodyPr>
          <a:lstStyle/>
          <a:p>
            <a:pPr indent="0" lvl="0" marL="0" rtl="0" algn="ctr">
              <a:spcBef>
                <a:spcPts val="0"/>
              </a:spcBef>
              <a:spcAft>
                <a:spcPts val="0"/>
              </a:spcAft>
              <a:buNone/>
            </a:pPr>
            <a:r>
              <a:rPr b="1" lang="en-US" sz="1957">
                <a:solidFill>
                  <a:srgbClr val="FFFFFF"/>
                </a:solidFill>
              </a:rPr>
              <a:t>AWARENESS</a:t>
            </a:r>
            <a:endParaRPr b="1" sz="1957">
              <a:solidFill>
                <a:srgbClr val="FFFFFF"/>
              </a:solidFill>
            </a:endParaRPr>
          </a:p>
        </p:txBody>
      </p:sp>
      <p:sp>
        <p:nvSpPr>
          <p:cNvPr id="136" name="Google Shape;136;g3f94b647291_0_44"/>
          <p:cNvSpPr/>
          <p:nvPr/>
        </p:nvSpPr>
        <p:spPr>
          <a:xfrm>
            <a:off x="2643670" y="5556014"/>
            <a:ext cx="2629800" cy="2119500"/>
          </a:xfrm>
          <a:prstGeom prst="roundRect">
            <a:avLst>
              <a:gd fmla="val 16667" name="adj"/>
            </a:avLst>
          </a:prstGeom>
          <a:solidFill>
            <a:srgbClr val="4A86E8"/>
          </a:solidFill>
          <a:ln cap="flat" cmpd="sng" w="13325">
            <a:solidFill>
              <a:srgbClr val="1F497D"/>
            </a:solidFill>
            <a:prstDash val="solid"/>
            <a:round/>
            <a:headEnd len="sm" w="sm" type="none"/>
            <a:tailEnd len="sm" w="sm" type="none"/>
          </a:ln>
        </p:spPr>
        <p:txBody>
          <a:bodyPr anchorCtr="0" anchor="ctr" bIns="127825" lIns="127825" spcFirstLastPara="1" rIns="127825" wrap="square" tIns="127825">
            <a:noAutofit/>
          </a:bodyPr>
          <a:lstStyle/>
          <a:p>
            <a:pPr indent="0" lvl="0" marL="0" rtl="0" algn="ctr">
              <a:spcBef>
                <a:spcPts val="0"/>
              </a:spcBef>
              <a:spcAft>
                <a:spcPts val="0"/>
              </a:spcAft>
              <a:buNone/>
            </a:pPr>
            <a:r>
              <a:rPr b="1" lang="en-US" sz="1957">
                <a:solidFill>
                  <a:srgbClr val="FFFFFF"/>
                </a:solidFill>
              </a:rPr>
              <a:t>CONSIDERATION</a:t>
            </a:r>
            <a:endParaRPr b="1" sz="1957">
              <a:solidFill>
                <a:srgbClr val="FFFFFF"/>
              </a:solidFill>
            </a:endParaRPr>
          </a:p>
        </p:txBody>
      </p:sp>
      <p:sp>
        <p:nvSpPr>
          <p:cNvPr id="137" name="Google Shape;137;g3f94b647291_0_44"/>
          <p:cNvSpPr/>
          <p:nvPr/>
        </p:nvSpPr>
        <p:spPr>
          <a:xfrm>
            <a:off x="5417757" y="5556014"/>
            <a:ext cx="1788000" cy="2119500"/>
          </a:xfrm>
          <a:prstGeom prst="roundRect">
            <a:avLst>
              <a:gd fmla="val 16667" name="adj"/>
            </a:avLst>
          </a:prstGeom>
          <a:solidFill>
            <a:srgbClr val="FF00FF"/>
          </a:solidFill>
          <a:ln cap="flat" cmpd="sng" w="13325">
            <a:solidFill>
              <a:srgbClr val="1F497D"/>
            </a:solidFill>
            <a:prstDash val="solid"/>
            <a:round/>
            <a:headEnd len="sm" w="sm" type="none"/>
            <a:tailEnd len="sm" w="sm" type="none"/>
          </a:ln>
        </p:spPr>
        <p:txBody>
          <a:bodyPr anchorCtr="0" anchor="ctr" bIns="127825" lIns="127825" spcFirstLastPara="1" rIns="127825" wrap="square" tIns="127825">
            <a:noAutofit/>
          </a:bodyPr>
          <a:lstStyle/>
          <a:p>
            <a:pPr indent="0" lvl="0" marL="0" rtl="0" algn="ctr">
              <a:spcBef>
                <a:spcPts val="0"/>
              </a:spcBef>
              <a:spcAft>
                <a:spcPts val="0"/>
              </a:spcAft>
              <a:buNone/>
            </a:pPr>
            <a:r>
              <a:rPr b="1" lang="en-US" sz="1957">
                <a:solidFill>
                  <a:srgbClr val="FFFFFF"/>
                </a:solidFill>
              </a:rPr>
              <a:t>DECISION</a:t>
            </a:r>
            <a:endParaRPr b="1" sz="1957">
              <a:solidFill>
                <a:srgbClr val="FFFFFF"/>
              </a:solidFill>
            </a:endParaRPr>
          </a:p>
        </p:txBody>
      </p:sp>
      <p:sp>
        <p:nvSpPr>
          <p:cNvPr id="138" name="Google Shape;138;g3f94b647291_0_44"/>
          <p:cNvSpPr/>
          <p:nvPr/>
        </p:nvSpPr>
        <p:spPr>
          <a:xfrm>
            <a:off x="7350055" y="5556014"/>
            <a:ext cx="2329200" cy="2119500"/>
          </a:xfrm>
          <a:prstGeom prst="roundRect">
            <a:avLst>
              <a:gd fmla="val 16667" name="adj"/>
            </a:avLst>
          </a:prstGeom>
          <a:solidFill>
            <a:srgbClr val="FF9900"/>
          </a:solidFill>
          <a:ln cap="flat" cmpd="sng" w="13325">
            <a:solidFill>
              <a:srgbClr val="1F497D"/>
            </a:solidFill>
            <a:prstDash val="solid"/>
            <a:round/>
            <a:headEnd len="sm" w="sm" type="none"/>
            <a:tailEnd len="sm" w="sm" type="none"/>
          </a:ln>
        </p:spPr>
        <p:txBody>
          <a:bodyPr anchorCtr="0" anchor="ctr" bIns="127825" lIns="127825" spcFirstLastPara="1" rIns="127825" wrap="square" tIns="127825">
            <a:noAutofit/>
          </a:bodyPr>
          <a:lstStyle/>
          <a:p>
            <a:pPr indent="0" lvl="0" marL="0" rtl="0" algn="ctr">
              <a:spcBef>
                <a:spcPts val="0"/>
              </a:spcBef>
              <a:spcAft>
                <a:spcPts val="0"/>
              </a:spcAft>
              <a:buNone/>
            </a:pPr>
            <a:r>
              <a:rPr b="1" lang="en-US" sz="1957">
                <a:solidFill>
                  <a:srgbClr val="FFFFFF"/>
                </a:solidFill>
              </a:rPr>
              <a:t>DISCIPLESHIP</a:t>
            </a:r>
            <a:endParaRPr b="1" sz="1957">
              <a:solidFill>
                <a:srgbClr val="FFFFFF"/>
              </a:solidFill>
            </a:endParaRPr>
          </a:p>
        </p:txBody>
      </p:sp>
      <p:sp>
        <p:nvSpPr>
          <p:cNvPr id="139" name="Google Shape;139;g3f94b647291_0_44"/>
          <p:cNvSpPr/>
          <p:nvPr/>
        </p:nvSpPr>
        <p:spPr>
          <a:xfrm>
            <a:off x="9823414" y="5556014"/>
            <a:ext cx="2329200" cy="2119500"/>
          </a:xfrm>
          <a:prstGeom prst="roundRect">
            <a:avLst>
              <a:gd fmla="val 16667" name="adj"/>
            </a:avLst>
          </a:prstGeom>
          <a:solidFill>
            <a:srgbClr val="FF0000"/>
          </a:solidFill>
          <a:ln cap="flat" cmpd="sng" w="13325">
            <a:solidFill>
              <a:srgbClr val="1F497D"/>
            </a:solidFill>
            <a:prstDash val="solid"/>
            <a:round/>
            <a:headEnd len="sm" w="sm" type="none"/>
            <a:tailEnd len="sm" w="sm" type="none"/>
          </a:ln>
        </p:spPr>
        <p:txBody>
          <a:bodyPr anchorCtr="0" anchor="ctr" bIns="127825" lIns="127825" spcFirstLastPara="1" rIns="127825" wrap="square" tIns="127825">
            <a:noAutofit/>
          </a:bodyPr>
          <a:lstStyle/>
          <a:p>
            <a:pPr indent="0" lvl="0" marL="0" rtl="0" algn="ctr">
              <a:spcBef>
                <a:spcPts val="0"/>
              </a:spcBef>
              <a:spcAft>
                <a:spcPts val="0"/>
              </a:spcAft>
              <a:buNone/>
            </a:pPr>
            <a:r>
              <a:rPr b="1" lang="en-US" sz="1957">
                <a:solidFill>
                  <a:srgbClr val="FFFFFF"/>
                </a:solidFill>
              </a:rPr>
              <a:t>EVANGELISM</a:t>
            </a:r>
            <a:endParaRPr b="1" sz="1957">
              <a:solidFill>
                <a:srgbClr val="FFFFFF"/>
              </a:solidFill>
            </a:endParaRPr>
          </a:p>
        </p:txBody>
      </p:sp>
      <p:sp>
        <p:nvSpPr>
          <p:cNvPr id="140" name="Google Shape;140;g3f94b647291_0_44"/>
          <p:cNvSpPr/>
          <p:nvPr/>
        </p:nvSpPr>
        <p:spPr>
          <a:xfrm>
            <a:off x="6287962" y="7307277"/>
            <a:ext cx="2520900" cy="1499100"/>
          </a:xfrm>
          <a:prstGeom prst="curvedUpArrow">
            <a:avLst>
              <a:gd fmla="val 25000" name="adj1"/>
              <a:gd fmla="val 50000" name="adj2"/>
              <a:gd fmla="val 25000" name="adj3"/>
            </a:avLst>
          </a:prstGeom>
          <a:solidFill>
            <a:srgbClr val="EEECE1"/>
          </a:solidFill>
          <a:ln cap="flat" cmpd="sng" w="6650">
            <a:solidFill>
              <a:srgbClr val="1F497D"/>
            </a:solidFill>
            <a:prstDash val="solid"/>
            <a:round/>
            <a:headEnd len="sm" w="sm" type="none"/>
            <a:tailEnd len="sm" w="sm" type="none"/>
          </a:ln>
        </p:spPr>
        <p:txBody>
          <a:bodyPr anchorCtr="0" anchor="ctr" bIns="63900" lIns="63900" spcFirstLastPara="1" rIns="63900" wrap="square" tIns="63900">
            <a:noAutofit/>
          </a:bodyPr>
          <a:lstStyle/>
          <a:p>
            <a:pPr indent="0" lvl="0" marL="0" rtl="0" algn="ctr">
              <a:spcBef>
                <a:spcPts val="0"/>
              </a:spcBef>
              <a:spcAft>
                <a:spcPts val="0"/>
              </a:spcAft>
              <a:buNone/>
            </a:pPr>
            <a:r>
              <a:t/>
            </a:r>
            <a:endParaRPr sz="979">
              <a:latin typeface="Calibri"/>
              <a:ea typeface="Calibri"/>
              <a:cs typeface="Calibri"/>
              <a:sym typeface="Calibri"/>
            </a:endParaRPr>
          </a:p>
        </p:txBody>
      </p:sp>
      <p:sp>
        <p:nvSpPr>
          <p:cNvPr id="141" name="Google Shape;141;g3f94b647291_0_44"/>
          <p:cNvSpPr/>
          <p:nvPr/>
        </p:nvSpPr>
        <p:spPr>
          <a:xfrm rot="10800000">
            <a:off x="6028960" y="4242877"/>
            <a:ext cx="2520900" cy="1499100"/>
          </a:xfrm>
          <a:prstGeom prst="curvedUpArrow">
            <a:avLst>
              <a:gd fmla="val 25000" name="adj1"/>
              <a:gd fmla="val 50000" name="adj2"/>
              <a:gd fmla="val 25000" name="adj3"/>
            </a:avLst>
          </a:prstGeom>
          <a:solidFill>
            <a:srgbClr val="EEECE1"/>
          </a:solidFill>
          <a:ln cap="flat" cmpd="sng" w="6650">
            <a:solidFill>
              <a:srgbClr val="1F497D"/>
            </a:solidFill>
            <a:prstDash val="solid"/>
            <a:round/>
            <a:headEnd len="sm" w="sm" type="none"/>
            <a:tailEnd len="sm" w="sm" type="none"/>
          </a:ln>
        </p:spPr>
        <p:txBody>
          <a:bodyPr anchorCtr="0" anchor="ctr" bIns="63900" lIns="63900" spcFirstLastPara="1" rIns="63900" wrap="square" tIns="63900">
            <a:noAutofit/>
          </a:bodyPr>
          <a:lstStyle/>
          <a:p>
            <a:pPr indent="0" lvl="0" marL="0" rtl="0" algn="ctr">
              <a:spcBef>
                <a:spcPts val="0"/>
              </a:spcBef>
              <a:spcAft>
                <a:spcPts val="0"/>
              </a:spcAft>
              <a:buNone/>
            </a:pPr>
            <a:r>
              <a:t/>
            </a:r>
            <a:endParaRPr sz="979">
              <a:latin typeface="Calibri"/>
              <a:ea typeface="Calibri"/>
              <a:cs typeface="Calibri"/>
              <a:sym typeface="Calibri"/>
            </a:endParaRPr>
          </a:p>
        </p:txBody>
      </p:sp>
      <p:sp>
        <p:nvSpPr>
          <p:cNvPr id="142" name="Google Shape;142;g3f94b647291_0_44"/>
          <p:cNvSpPr/>
          <p:nvPr/>
        </p:nvSpPr>
        <p:spPr>
          <a:xfrm rot="10800000">
            <a:off x="1226456" y="4398397"/>
            <a:ext cx="2520900" cy="1499100"/>
          </a:xfrm>
          <a:prstGeom prst="curvedUpArrow">
            <a:avLst>
              <a:gd fmla="val 25000" name="adj1"/>
              <a:gd fmla="val 50000" name="adj2"/>
              <a:gd fmla="val 25000" name="adj3"/>
            </a:avLst>
          </a:prstGeom>
          <a:solidFill>
            <a:srgbClr val="EEECE1"/>
          </a:solidFill>
          <a:ln cap="flat" cmpd="sng" w="6650">
            <a:solidFill>
              <a:srgbClr val="1F497D"/>
            </a:solidFill>
            <a:prstDash val="solid"/>
            <a:round/>
            <a:headEnd len="sm" w="sm" type="none"/>
            <a:tailEnd len="sm" w="sm" type="none"/>
          </a:ln>
        </p:spPr>
        <p:txBody>
          <a:bodyPr anchorCtr="0" anchor="ctr" bIns="63900" lIns="63900" spcFirstLastPara="1" rIns="63900" wrap="square" tIns="63900">
            <a:noAutofit/>
          </a:bodyPr>
          <a:lstStyle/>
          <a:p>
            <a:pPr indent="0" lvl="0" marL="0" rtl="0" algn="ctr">
              <a:spcBef>
                <a:spcPts val="0"/>
              </a:spcBef>
              <a:spcAft>
                <a:spcPts val="0"/>
              </a:spcAft>
              <a:buNone/>
            </a:pPr>
            <a:r>
              <a:t/>
            </a:r>
            <a:endParaRPr sz="979">
              <a:latin typeface="Calibri"/>
              <a:ea typeface="Calibri"/>
              <a:cs typeface="Calibri"/>
              <a:sym typeface="Calibri"/>
            </a:endParaRPr>
          </a:p>
        </p:txBody>
      </p:sp>
      <p:sp>
        <p:nvSpPr>
          <p:cNvPr id="143" name="Google Shape;143;g3f94b647291_0_44"/>
          <p:cNvSpPr/>
          <p:nvPr/>
        </p:nvSpPr>
        <p:spPr>
          <a:xfrm>
            <a:off x="1373663" y="7333893"/>
            <a:ext cx="4914300" cy="1499100"/>
          </a:xfrm>
          <a:prstGeom prst="curvedUpArrow">
            <a:avLst>
              <a:gd fmla="val 25000" name="adj1"/>
              <a:gd fmla="val 50000" name="adj2"/>
              <a:gd fmla="val 25000" name="adj3"/>
            </a:avLst>
          </a:prstGeom>
          <a:solidFill>
            <a:srgbClr val="EEECE1"/>
          </a:solidFill>
          <a:ln cap="flat" cmpd="sng" w="6650">
            <a:solidFill>
              <a:srgbClr val="1F497D"/>
            </a:solidFill>
            <a:prstDash val="solid"/>
            <a:round/>
            <a:headEnd len="sm" w="sm" type="none"/>
            <a:tailEnd len="sm" w="sm" type="none"/>
          </a:ln>
        </p:spPr>
        <p:txBody>
          <a:bodyPr anchorCtr="0" anchor="ctr" bIns="63900" lIns="63900" spcFirstLastPara="1" rIns="63900" wrap="square" tIns="63900">
            <a:noAutofit/>
          </a:bodyPr>
          <a:lstStyle/>
          <a:p>
            <a:pPr indent="0" lvl="0" marL="0" rtl="0" algn="ctr">
              <a:spcBef>
                <a:spcPts val="0"/>
              </a:spcBef>
              <a:spcAft>
                <a:spcPts val="0"/>
              </a:spcAft>
              <a:buNone/>
            </a:pPr>
            <a:r>
              <a:t/>
            </a:r>
            <a:endParaRPr sz="979">
              <a:latin typeface="Calibri"/>
              <a:ea typeface="Calibri"/>
              <a:cs typeface="Calibri"/>
              <a:sym typeface="Calibri"/>
            </a:endParaRPr>
          </a:p>
        </p:txBody>
      </p:sp>
      <p:sp>
        <p:nvSpPr>
          <p:cNvPr id="144" name="Google Shape;144;g3f94b647291_0_44"/>
          <p:cNvSpPr txBox="1"/>
          <p:nvPr/>
        </p:nvSpPr>
        <p:spPr>
          <a:xfrm>
            <a:off x="1497796" y="9453254"/>
            <a:ext cx="9627900" cy="2454900"/>
          </a:xfrm>
          <a:prstGeom prst="rect">
            <a:avLst/>
          </a:prstGeom>
          <a:noFill/>
          <a:ln>
            <a:noFill/>
          </a:ln>
        </p:spPr>
        <p:txBody>
          <a:bodyPr anchorCtr="0" anchor="t" bIns="63900" lIns="63900" spcFirstLastPara="1" rIns="63900" wrap="square" tIns="63900">
            <a:spAutoFit/>
          </a:bodyPr>
          <a:lstStyle/>
          <a:p>
            <a:pPr indent="0" lvl="0" marL="0" rtl="0" algn="l">
              <a:spcBef>
                <a:spcPts val="0"/>
              </a:spcBef>
              <a:spcAft>
                <a:spcPts val="0"/>
              </a:spcAft>
              <a:buNone/>
            </a:pPr>
            <a:r>
              <a:rPr lang="en-US" sz="5037">
                <a:solidFill>
                  <a:srgbClr val="000000"/>
                </a:solidFill>
                <a:latin typeface="Calibri"/>
                <a:ea typeface="Calibri"/>
                <a:cs typeface="Calibri"/>
                <a:sym typeface="Calibri"/>
              </a:rPr>
              <a:t>Path to Success is not linear - Success requires </a:t>
            </a:r>
            <a:r>
              <a:rPr b="1" lang="en-US" sz="5037">
                <a:solidFill>
                  <a:srgbClr val="000000"/>
                </a:solidFill>
                <a:latin typeface="Calibri"/>
                <a:ea typeface="Calibri"/>
                <a:cs typeface="Calibri"/>
                <a:sym typeface="Calibri"/>
              </a:rPr>
              <a:t>optimization</a:t>
            </a:r>
            <a:r>
              <a:rPr lang="en-US" sz="5037">
                <a:solidFill>
                  <a:srgbClr val="000000"/>
                </a:solidFill>
                <a:latin typeface="Calibri"/>
                <a:ea typeface="Calibri"/>
                <a:cs typeface="Calibri"/>
                <a:sym typeface="Calibri"/>
              </a:rPr>
              <a:t> at every stage</a:t>
            </a:r>
            <a:endParaRPr sz="5037">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id="149" name="Google Shape;149;g3f94b647291_0_96" title="Copy of Seeker Journey Framework.png"/>
          <p:cNvPicPr preferRelativeResize="0"/>
          <p:nvPr/>
        </p:nvPicPr>
        <p:blipFill rotWithShape="1">
          <a:blip r:embed="rId3">
            <a:alphaModFix/>
          </a:blip>
          <a:srcRect b="0" l="0" r="0" t="14303"/>
          <a:stretch/>
        </p:blipFill>
        <p:spPr>
          <a:xfrm>
            <a:off x="152400" y="6380825"/>
            <a:ext cx="12496799" cy="6023900"/>
          </a:xfrm>
          <a:prstGeom prst="rect">
            <a:avLst/>
          </a:prstGeom>
          <a:noFill/>
          <a:ln>
            <a:noFill/>
          </a:ln>
        </p:spPr>
      </p:pic>
      <p:sp>
        <p:nvSpPr>
          <p:cNvPr id="150" name="Google Shape;150;g3f94b647291_0_96"/>
          <p:cNvSpPr/>
          <p:nvPr/>
        </p:nvSpPr>
        <p:spPr>
          <a:xfrm>
            <a:off x="4574300" y="1539851"/>
            <a:ext cx="3653005" cy="1211978"/>
          </a:xfrm>
          <a:custGeom>
            <a:rect b="b" l="l" r="r" t="t"/>
            <a:pathLst>
              <a:path extrusionOk="0" h="1802198" w="5431977">
                <a:moveTo>
                  <a:pt x="0" y="0"/>
                </a:moveTo>
                <a:lnTo>
                  <a:pt x="5431977" y="0"/>
                </a:lnTo>
                <a:lnTo>
                  <a:pt x="5431977" y="1802198"/>
                </a:lnTo>
                <a:lnTo>
                  <a:pt x="0" y="180219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id="155" name="Google Shape;155;g3f94b647291_0_100" title="3.png"/>
          <p:cNvPicPr preferRelativeResize="0"/>
          <p:nvPr/>
        </p:nvPicPr>
        <p:blipFill rotWithShape="1">
          <a:blip r:embed="rId3">
            <a:alphaModFix/>
          </a:blip>
          <a:srcRect b="0" l="0" r="64634" t="0"/>
          <a:stretch/>
        </p:blipFill>
        <p:spPr>
          <a:xfrm>
            <a:off x="2453302" y="0"/>
            <a:ext cx="10348298" cy="16459200"/>
          </a:xfrm>
          <a:prstGeom prst="rect">
            <a:avLst/>
          </a:prstGeom>
          <a:noFill/>
          <a:ln>
            <a:noFill/>
          </a:ln>
        </p:spPr>
      </p:pic>
      <p:sp>
        <p:nvSpPr>
          <p:cNvPr id="156" name="Google Shape;156;g3f94b647291_0_100"/>
          <p:cNvSpPr/>
          <p:nvPr/>
        </p:nvSpPr>
        <p:spPr>
          <a:xfrm>
            <a:off x="549350" y="3073151"/>
            <a:ext cx="3653005" cy="1211978"/>
          </a:xfrm>
          <a:custGeom>
            <a:rect b="b" l="l" r="r" t="t"/>
            <a:pathLst>
              <a:path extrusionOk="0" h="1802198" w="5431977">
                <a:moveTo>
                  <a:pt x="0" y="0"/>
                </a:moveTo>
                <a:lnTo>
                  <a:pt x="5431977" y="0"/>
                </a:lnTo>
                <a:lnTo>
                  <a:pt x="5431977" y="1802198"/>
                </a:lnTo>
                <a:lnTo>
                  <a:pt x="0" y="180219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g3f94b647291_0_103" title="4.png"/>
          <p:cNvPicPr preferRelativeResize="0"/>
          <p:nvPr/>
        </p:nvPicPr>
        <p:blipFill rotWithShape="1">
          <a:blip r:embed="rId3">
            <a:alphaModFix/>
          </a:blip>
          <a:srcRect b="0" l="0" r="58276" t="0"/>
          <a:stretch/>
        </p:blipFill>
        <p:spPr>
          <a:xfrm>
            <a:off x="777025" y="0"/>
            <a:ext cx="12208850" cy="16459200"/>
          </a:xfrm>
          <a:prstGeom prst="rect">
            <a:avLst/>
          </a:prstGeom>
          <a:noFill/>
          <a:ln>
            <a:noFill/>
          </a:ln>
        </p:spPr>
      </p:pic>
      <p:sp>
        <p:nvSpPr>
          <p:cNvPr id="162" name="Google Shape;162;g3f94b647291_0_103"/>
          <p:cNvSpPr/>
          <p:nvPr/>
        </p:nvSpPr>
        <p:spPr>
          <a:xfrm>
            <a:off x="549350" y="3073151"/>
            <a:ext cx="3653005" cy="1211978"/>
          </a:xfrm>
          <a:custGeom>
            <a:rect b="b" l="l" r="r" t="t"/>
            <a:pathLst>
              <a:path extrusionOk="0" h="1802198" w="5431977">
                <a:moveTo>
                  <a:pt x="0" y="0"/>
                </a:moveTo>
                <a:lnTo>
                  <a:pt x="5431977" y="0"/>
                </a:lnTo>
                <a:lnTo>
                  <a:pt x="5431977" y="1802198"/>
                </a:lnTo>
                <a:lnTo>
                  <a:pt x="0" y="180219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3" name="Google Shape;163;g3f94b647291_0_103"/>
          <p:cNvSpPr/>
          <p:nvPr/>
        </p:nvSpPr>
        <p:spPr>
          <a:xfrm>
            <a:off x="9199900" y="4056900"/>
            <a:ext cx="3354000" cy="2012400"/>
          </a:xfrm>
          <a:prstGeom prst="ellipse">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g3f94b647291_0_106" title="5.png"/>
          <p:cNvPicPr preferRelativeResize="0"/>
          <p:nvPr/>
        </p:nvPicPr>
        <p:blipFill rotWithShape="1">
          <a:blip r:embed="rId3">
            <a:alphaModFix/>
          </a:blip>
          <a:srcRect b="0" l="0" r="59043" t="0"/>
          <a:stretch/>
        </p:blipFill>
        <p:spPr>
          <a:xfrm>
            <a:off x="817110" y="0"/>
            <a:ext cx="11984486" cy="16459200"/>
          </a:xfrm>
          <a:prstGeom prst="rect">
            <a:avLst/>
          </a:prstGeom>
          <a:noFill/>
          <a:ln>
            <a:noFill/>
          </a:ln>
        </p:spPr>
      </p:pic>
      <p:sp>
        <p:nvSpPr>
          <p:cNvPr id="169" name="Google Shape;169;g3f94b647291_0_106"/>
          <p:cNvSpPr/>
          <p:nvPr/>
        </p:nvSpPr>
        <p:spPr>
          <a:xfrm>
            <a:off x="549350" y="3073151"/>
            <a:ext cx="3653005" cy="1211978"/>
          </a:xfrm>
          <a:custGeom>
            <a:rect b="b" l="l" r="r" t="t"/>
            <a:pathLst>
              <a:path extrusionOk="0" h="1802198" w="5431977">
                <a:moveTo>
                  <a:pt x="0" y="0"/>
                </a:moveTo>
                <a:lnTo>
                  <a:pt x="5431977" y="0"/>
                </a:lnTo>
                <a:lnTo>
                  <a:pt x="5431977" y="1802198"/>
                </a:lnTo>
                <a:lnTo>
                  <a:pt x="0" y="180219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g3f94b647291_0_109" title="6.png"/>
          <p:cNvPicPr preferRelativeResize="0"/>
          <p:nvPr/>
        </p:nvPicPr>
        <p:blipFill rotWithShape="1">
          <a:blip r:embed="rId3">
            <a:alphaModFix/>
          </a:blip>
          <a:srcRect b="0" l="0" r="56359" t="0"/>
          <a:stretch/>
        </p:blipFill>
        <p:spPr>
          <a:xfrm>
            <a:off x="2" y="0"/>
            <a:ext cx="12801603" cy="16500093"/>
          </a:xfrm>
          <a:prstGeom prst="rect">
            <a:avLst/>
          </a:prstGeom>
          <a:noFill/>
          <a:ln>
            <a:noFill/>
          </a:ln>
        </p:spPr>
      </p:pic>
      <p:sp>
        <p:nvSpPr>
          <p:cNvPr id="175" name="Google Shape;175;g3f94b647291_0_109"/>
          <p:cNvSpPr/>
          <p:nvPr/>
        </p:nvSpPr>
        <p:spPr>
          <a:xfrm>
            <a:off x="549350" y="3073151"/>
            <a:ext cx="3653005" cy="1211978"/>
          </a:xfrm>
          <a:custGeom>
            <a:rect b="b" l="l" r="r" t="t"/>
            <a:pathLst>
              <a:path extrusionOk="0" h="1802198" w="5431977">
                <a:moveTo>
                  <a:pt x="0" y="0"/>
                </a:moveTo>
                <a:lnTo>
                  <a:pt x="5431977" y="0"/>
                </a:lnTo>
                <a:lnTo>
                  <a:pt x="5431977" y="1802198"/>
                </a:lnTo>
                <a:lnTo>
                  <a:pt x="0" y="180219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