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40" r:id="rId3"/>
    <p:sldMasterId id="2147483741" r:id="rId4"/>
    <p:sldMasterId id="214748374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16459200" cx="12801600"/>
  <p:notesSz cx="16459200" cy="12801600"/>
  <p:embeddedFontLst>
    <p:embeddedFont>
      <p:font typeface="Work Sans ExtraLight"/>
      <p:regular r:id="rId38"/>
      <p:bold r:id="rId39"/>
      <p:italic r:id="rId40"/>
      <p:boldItalic r:id="rId41"/>
    </p:embeddedFont>
    <p:embeddedFont>
      <p:font typeface="Archivo ExtraBold"/>
      <p:bold r:id="rId42"/>
      <p:boldItalic r:id="rId43"/>
    </p:embeddedFont>
    <p:embeddedFont>
      <p:font typeface="Inter"/>
      <p:regular r:id="rId44"/>
      <p:bold r:id="rId45"/>
      <p:italic r:id="rId46"/>
      <p:boldItalic r:id="rId47"/>
    </p:embeddedFont>
    <p:embeddedFont>
      <p:font typeface="Manrope"/>
      <p:regular r:id="rId48"/>
      <p:bold r:id="rId49"/>
    </p:embeddedFont>
    <p:embeddedFont>
      <p:font typeface="Work Sans Black"/>
      <p:bold r:id="rId50"/>
      <p:boldItalic r:id="rId51"/>
    </p:embeddedFont>
    <p:embeddedFont>
      <p:font typeface="Work Sans"/>
      <p:regular r:id="rId52"/>
      <p:bold r:id="rId53"/>
      <p:italic r:id="rId54"/>
      <p:boldItalic r:id="rId55"/>
    </p:embeddedFont>
    <p:embeddedFont>
      <p:font typeface="Archivo"/>
      <p:regular r:id="rId56"/>
      <p:bold r:id="rId57"/>
      <p:italic r:id="rId58"/>
      <p:boldItalic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WorkSansExtraLight-italic.fntdata"/><Relationship Id="rId42" Type="http://schemas.openxmlformats.org/officeDocument/2006/relationships/font" Target="fonts/ArchivoExtraBold-bold.fntdata"/><Relationship Id="rId41" Type="http://schemas.openxmlformats.org/officeDocument/2006/relationships/font" Target="fonts/WorkSansExtraLight-boldItalic.fntdata"/><Relationship Id="rId44" Type="http://schemas.openxmlformats.org/officeDocument/2006/relationships/font" Target="fonts/Inter-regular.fntdata"/><Relationship Id="rId43" Type="http://schemas.openxmlformats.org/officeDocument/2006/relationships/font" Target="fonts/ArchivoExtraBold-boldItalic.fntdata"/><Relationship Id="rId46" Type="http://schemas.openxmlformats.org/officeDocument/2006/relationships/font" Target="fonts/Inter-italic.fntdata"/><Relationship Id="rId45" Type="http://schemas.openxmlformats.org/officeDocument/2006/relationships/font" Target="fonts/Inter-bold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font" Target="fonts/Manrope-regular.fntdata"/><Relationship Id="rId47" Type="http://schemas.openxmlformats.org/officeDocument/2006/relationships/font" Target="fonts/Inter-boldItalic.fntdata"/><Relationship Id="rId49" Type="http://schemas.openxmlformats.org/officeDocument/2006/relationships/font" Target="fonts/Manrope-bold.fnt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font" Target="fonts/WorkSansExtraLight-bold.fntdata"/><Relationship Id="rId38" Type="http://schemas.openxmlformats.org/officeDocument/2006/relationships/font" Target="fonts/WorkSansExtraLight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WorkSansBlack-boldItalic.fntdata"/><Relationship Id="rId50" Type="http://schemas.openxmlformats.org/officeDocument/2006/relationships/font" Target="fonts/WorkSansBlack-bold.fntdata"/><Relationship Id="rId53" Type="http://schemas.openxmlformats.org/officeDocument/2006/relationships/font" Target="fonts/WorkSans-bold.fntdata"/><Relationship Id="rId52" Type="http://schemas.openxmlformats.org/officeDocument/2006/relationships/font" Target="fonts/WorkSans-regular.fntdata"/><Relationship Id="rId11" Type="http://schemas.openxmlformats.org/officeDocument/2006/relationships/slide" Target="slides/slide5.xml"/><Relationship Id="rId55" Type="http://schemas.openxmlformats.org/officeDocument/2006/relationships/font" Target="fonts/WorkSans-boldItalic.fntdata"/><Relationship Id="rId10" Type="http://schemas.openxmlformats.org/officeDocument/2006/relationships/slide" Target="slides/slide4.xml"/><Relationship Id="rId54" Type="http://schemas.openxmlformats.org/officeDocument/2006/relationships/font" Target="fonts/WorkSans-italic.fntdata"/><Relationship Id="rId13" Type="http://schemas.openxmlformats.org/officeDocument/2006/relationships/slide" Target="slides/slide7.xml"/><Relationship Id="rId57" Type="http://schemas.openxmlformats.org/officeDocument/2006/relationships/font" Target="fonts/Archivo-bold.fntdata"/><Relationship Id="rId12" Type="http://schemas.openxmlformats.org/officeDocument/2006/relationships/slide" Target="slides/slide6.xml"/><Relationship Id="rId56" Type="http://schemas.openxmlformats.org/officeDocument/2006/relationships/font" Target="fonts/Archivo-regular.fntdata"/><Relationship Id="rId15" Type="http://schemas.openxmlformats.org/officeDocument/2006/relationships/slide" Target="slides/slide9.xml"/><Relationship Id="rId59" Type="http://schemas.openxmlformats.org/officeDocument/2006/relationships/font" Target="fonts/Archivo-boldItalic.fntdata"/><Relationship Id="rId14" Type="http://schemas.openxmlformats.org/officeDocument/2006/relationships/slide" Target="slides/slide8.xml"/><Relationship Id="rId58" Type="http://schemas.openxmlformats.org/officeDocument/2006/relationships/font" Target="fonts/Archivo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743725" y="960100"/>
            <a:ext cx="10973325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645900" y="6080750"/>
            <a:ext cx="13167350" cy="57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9" name="Google Shape;84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Welcome. Frame the two days as the entry point to the full MII partnership.</a:t>
            </a:r>
            <a:endParaRPr/>
          </a:p>
        </p:txBody>
      </p:sp>
      <p:sp>
        <p:nvSpPr>
          <p:cNvPr id="850" name="Google Shape;85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g3f5574b61fc_0_58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4" name="Google Shape;924;g3f5574b61fc_0_58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3f93dbeb95c_1_725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3f93dbeb95c_1_725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3f5574b61fc_0_6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3f5574b61fc_0_6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3f93dbeb95c_1_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g3f93dbeb95c_1_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3f585edf67f_0_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3f585edf67f_0_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f93dbeb95c_1_22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f93dbeb95c_1_22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3f93dbeb95c_1_3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3f93dbeb95c_1_3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3f93dbeb95c_1_4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3f93dbeb95c_1_4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3f93dbeb95c_1_4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3f93dbeb95c_1_4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3f93dbeb95c_1_5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" name="Google Shape;988;g3f93dbeb95c_1_5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3f549143fea_0_40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3f549143fea_0_40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3f93dbeb95c_1_7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4" name="Google Shape;994;g3f93dbeb95c_1_7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f93dbeb95c_1_8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3f93dbeb95c_1_8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3f93dbeb95c_1_9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3f93dbeb95c_1_9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f93dbeb95c_1_103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3f93dbeb95c_1_103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3f93dbeb95c_1_11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Google Shape;1021;g3f93dbeb95c_1_11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3f93dbeb95c_1_11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3f93dbeb95c_1_11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3f93dbeb95c_1_12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3f93dbeb95c_1_12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3f93dbeb95c_1_16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5" name="Google Shape;1045;g3f93dbeb95c_1_16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3f93dbeb95c_1_18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3f93dbeb95c_1_18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3f93dbeb95c_1_20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1" name="Google Shape;1061;g3f93dbeb95c_1_20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3f549143fea_0_47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3f549143fea_0_47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3f93dbeb95c_1_19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3f93dbeb95c_1_19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3f5574b61fc_0_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2" name="Google Shape;1082;g3f5574b61fc_0_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Welcome. Frame the two days as the entry point to the full MII partnership.</a:t>
            </a:r>
            <a:endParaRPr/>
          </a:p>
        </p:txBody>
      </p:sp>
      <p:sp>
        <p:nvSpPr>
          <p:cNvPr id="1083" name="Google Shape;1083;g3f5574b61fc_0_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3f5574b61fc_0_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3f5574b61fc_0_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f5574b61fc_0_2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3f5574b61fc_0_2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3f5574b61fc_0_3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3f5574b61fc_0_3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3f5574b61fc_0_3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3f5574b61fc_0_3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3f5574b61fc_0_4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3f5574b61fc_0_4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3f5574b61fc_0_7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3f5574b61fc_0_7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Relationship Id="rId3" Type="http://schemas.openxmlformats.org/officeDocument/2006/relationships/image" Target="../media/image1.jp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5">
  <p:cSld name="BLANK_1_1_1_1_1_1_1_1_1_1_1_2_1"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type="title"/>
          </p:nvPr>
        </p:nvSpPr>
        <p:spPr>
          <a:xfrm>
            <a:off x="397390" y="914880"/>
            <a:ext cx="5918700" cy="989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12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" name="Google Shape;68;p12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2"/>
          <p:cNvSpPr txBox="1"/>
          <p:nvPr>
            <p:ph idx="1" type="subTitle"/>
          </p:nvPr>
        </p:nvSpPr>
        <p:spPr>
          <a:xfrm>
            <a:off x="1575140" y="750528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0" name="Google Shape;70;p12"/>
          <p:cNvSpPr txBox="1"/>
          <p:nvPr>
            <p:ph idx="4" type="subTitle"/>
          </p:nvPr>
        </p:nvSpPr>
        <p:spPr>
          <a:xfrm flipH="1">
            <a:off x="9522730" y="750528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1" name="Google Shape;71;p12"/>
          <p:cNvSpPr txBox="1"/>
          <p:nvPr>
            <p:ph idx="5" type="subTitle"/>
          </p:nvPr>
        </p:nvSpPr>
        <p:spPr>
          <a:xfrm>
            <a:off x="1575140" y="49779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2" name="Google Shape;72;p12"/>
          <p:cNvSpPr txBox="1"/>
          <p:nvPr>
            <p:ph idx="6" type="subTitle"/>
          </p:nvPr>
        </p:nvSpPr>
        <p:spPr>
          <a:xfrm flipH="1">
            <a:off x="9522730" y="49779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7" type="subTitle"/>
          </p:nvPr>
        </p:nvSpPr>
        <p:spPr>
          <a:xfrm>
            <a:off x="1575140" y="99941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4" name="Google Shape;74;p12"/>
          <p:cNvSpPr txBox="1"/>
          <p:nvPr>
            <p:ph idx="8" type="subTitle"/>
          </p:nvPr>
        </p:nvSpPr>
        <p:spPr>
          <a:xfrm flipH="1">
            <a:off x="9522730" y="99941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9" type="subTitle"/>
          </p:nvPr>
        </p:nvSpPr>
        <p:spPr>
          <a:xfrm>
            <a:off x="1575140" y="124893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6" name="Google Shape;76;p12"/>
          <p:cNvSpPr txBox="1"/>
          <p:nvPr>
            <p:ph idx="13" type="subTitle"/>
          </p:nvPr>
        </p:nvSpPr>
        <p:spPr>
          <a:xfrm flipH="1">
            <a:off x="9522730" y="124893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3">
  <p:cSld name="CUSTOM_1"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/>
          <p:nvPr>
            <p:ph idx="2" type="pic"/>
          </p:nvPr>
        </p:nvSpPr>
        <p:spPr>
          <a:xfrm>
            <a:off x="397390" y="6969840"/>
            <a:ext cx="5918700" cy="80178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13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1" name="Google Shape;81;p13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4"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6481020" y="8436080"/>
            <a:ext cx="59187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4" name="Google Shape;84;p13"/>
          <p:cNvSpPr/>
          <p:nvPr/>
        </p:nvSpPr>
        <p:spPr>
          <a:xfrm rot="10800000">
            <a:off x="11228452" y="917760"/>
            <a:ext cx="1171139" cy="2676400"/>
          </a:xfrm>
          <a:custGeom>
            <a:rect b="b" l="l" r="r" t="t"/>
            <a:pathLst>
              <a:path extrusionOk="0" h="32645" w="32645">
                <a:moveTo>
                  <a:pt x="2512" y="0"/>
                </a:moveTo>
                <a:lnTo>
                  <a:pt x="2512" y="5023"/>
                </a:lnTo>
                <a:lnTo>
                  <a:pt x="24107" y="5023"/>
                </a:lnTo>
                <a:lnTo>
                  <a:pt x="1" y="29129"/>
                </a:lnTo>
                <a:lnTo>
                  <a:pt x="3516" y="32644"/>
                </a:lnTo>
                <a:lnTo>
                  <a:pt x="27623" y="8538"/>
                </a:lnTo>
                <a:lnTo>
                  <a:pt x="27623" y="30133"/>
                </a:lnTo>
                <a:lnTo>
                  <a:pt x="32645" y="30133"/>
                </a:lnTo>
                <a:lnTo>
                  <a:pt x="32645" y="0"/>
                </a:lnTo>
                <a:close/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4">
  <p:cSld name="BLANK_1_1_1_1_1_1_1_1_1_1_1_1_3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/>
          <p:nvPr>
            <p:ph idx="2" type="pic"/>
          </p:nvPr>
        </p:nvSpPr>
        <p:spPr>
          <a:xfrm>
            <a:off x="6481650" y="0"/>
            <a:ext cx="5917800" cy="149874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87" name="Google Shape;87;p1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" name="Google Shape;88;p14"/>
          <p:cNvSpPr txBox="1"/>
          <p:nvPr>
            <p:ph type="title"/>
          </p:nvPr>
        </p:nvSpPr>
        <p:spPr>
          <a:xfrm>
            <a:off x="397390" y="914880"/>
            <a:ext cx="59187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1068445" y="8317520"/>
            <a:ext cx="52482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5">
  <p:cSld name="BLANK_1_1_1_1_1_1_1_1_1_1_1_1_3_1_1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/>
          <p:nvPr>
            <p:ph idx="2" type="pic"/>
          </p:nvPr>
        </p:nvSpPr>
        <p:spPr>
          <a:xfrm>
            <a:off x="378385" y="10023920"/>
            <a:ext cx="3878700" cy="49632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5"/>
          <p:cNvSpPr txBox="1"/>
          <p:nvPr>
            <p:ph type="title"/>
          </p:nvPr>
        </p:nvSpPr>
        <p:spPr>
          <a:xfrm>
            <a:off x="397390" y="914880"/>
            <a:ext cx="8961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8520855" y="8317520"/>
            <a:ext cx="38787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7" name="Google Shape;97;p15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8" name="Google Shape;98;p15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5" type="body"/>
          </p:nvPr>
        </p:nvSpPr>
        <p:spPr>
          <a:xfrm>
            <a:off x="4459980" y="8317520"/>
            <a:ext cx="38787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7">
  <p:cSld name="BLANK_1_1_1_1_1_1_1_1_1_1_1_1_2_1"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6695010" y="914880"/>
            <a:ext cx="57048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8520855" y="8436080"/>
            <a:ext cx="38790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2" type="body"/>
          </p:nvPr>
        </p:nvSpPr>
        <p:spPr>
          <a:xfrm>
            <a:off x="6695325" y="8436080"/>
            <a:ext cx="16461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" name="Google Shape;104;p16"/>
          <p:cNvSpPr/>
          <p:nvPr>
            <p:ph idx="3" type="pic"/>
          </p:nvPr>
        </p:nvSpPr>
        <p:spPr>
          <a:xfrm>
            <a:off x="397390" y="0"/>
            <a:ext cx="5917800" cy="149874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105" name="Google Shape;105;p1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6"/>
          <p:cNvSpPr txBox="1"/>
          <p:nvPr>
            <p:ph idx="4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7" name="Google Shape;107;p16"/>
          <p:cNvSpPr txBox="1"/>
          <p:nvPr>
            <p:ph idx="5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2">
  <p:cSld name="BLANK_1_1_1_1_1_1_1_1_1_1_1_1_3_1_2"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17"/>
          <p:cNvSpPr txBox="1"/>
          <p:nvPr>
            <p:ph type="title"/>
          </p:nvPr>
        </p:nvSpPr>
        <p:spPr>
          <a:xfrm>
            <a:off x="397390" y="914880"/>
            <a:ext cx="5918100" cy="2404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1" name="Google Shape;111;p1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2" name="Google Shape;112;p1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6484800" y="914880"/>
            <a:ext cx="59181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4" name="Google Shape;114;p17"/>
          <p:cNvSpPr txBox="1"/>
          <p:nvPr>
            <p:ph idx="4" type="subTitle"/>
          </p:nvPr>
        </p:nvSpPr>
        <p:spPr>
          <a:xfrm>
            <a:off x="404075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15" name="Google Shape;115;p17"/>
          <p:cNvSpPr txBox="1"/>
          <p:nvPr>
            <p:ph idx="5" type="body"/>
          </p:nvPr>
        </p:nvSpPr>
        <p:spPr>
          <a:xfrm>
            <a:off x="404075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6" name="Google Shape;116;p17"/>
          <p:cNvSpPr txBox="1"/>
          <p:nvPr>
            <p:ph idx="6" type="subTitle"/>
          </p:nvPr>
        </p:nvSpPr>
        <p:spPr>
          <a:xfrm>
            <a:off x="3439380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17" name="Google Shape;117;p17"/>
          <p:cNvSpPr txBox="1"/>
          <p:nvPr>
            <p:ph idx="7" type="body"/>
          </p:nvPr>
        </p:nvSpPr>
        <p:spPr>
          <a:xfrm>
            <a:off x="3439380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8" name="Google Shape;118;p17"/>
          <p:cNvSpPr txBox="1"/>
          <p:nvPr>
            <p:ph idx="8" type="subTitle"/>
          </p:nvPr>
        </p:nvSpPr>
        <p:spPr>
          <a:xfrm>
            <a:off x="6481125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19" name="Google Shape;119;p17"/>
          <p:cNvSpPr txBox="1"/>
          <p:nvPr>
            <p:ph idx="9" type="body"/>
          </p:nvPr>
        </p:nvSpPr>
        <p:spPr>
          <a:xfrm>
            <a:off x="6481125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0" name="Google Shape;120;p17"/>
          <p:cNvSpPr txBox="1"/>
          <p:nvPr>
            <p:ph idx="13" type="subTitle"/>
          </p:nvPr>
        </p:nvSpPr>
        <p:spPr>
          <a:xfrm>
            <a:off x="9522870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1" name="Google Shape;121;p17"/>
          <p:cNvSpPr txBox="1"/>
          <p:nvPr>
            <p:ph idx="14" type="body"/>
          </p:nvPr>
        </p:nvSpPr>
        <p:spPr>
          <a:xfrm>
            <a:off x="9522870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5">
  <p:cSld name="BLANK_1_1_1_1_1_1_1_1_1_1_1_1_1_2_1_2_1">
    <p:bg>
      <p:bgPr>
        <a:solidFill>
          <a:schemeClr val="lt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>
            <p:ph idx="1" type="subTitle"/>
          </p:nvPr>
        </p:nvSpPr>
        <p:spPr>
          <a:xfrm>
            <a:off x="404075" y="8436080"/>
            <a:ext cx="14070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4" name="Google Shape;124;p18"/>
          <p:cNvSpPr txBox="1"/>
          <p:nvPr>
            <p:ph idx="2" type="subTitle"/>
          </p:nvPr>
        </p:nvSpPr>
        <p:spPr>
          <a:xfrm>
            <a:off x="404075" y="1189432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5" name="Google Shape;125;p18"/>
          <p:cNvSpPr txBox="1"/>
          <p:nvPr>
            <p:ph idx="3" type="subTitle"/>
          </p:nvPr>
        </p:nvSpPr>
        <p:spPr>
          <a:xfrm>
            <a:off x="404075" y="497784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6" name="Google Shape;126;p18"/>
          <p:cNvSpPr txBox="1"/>
          <p:nvPr>
            <p:ph idx="4" type="body"/>
          </p:nvPr>
        </p:nvSpPr>
        <p:spPr>
          <a:xfrm>
            <a:off x="8528730" y="8433360"/>
            <a:ext cx="387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7" name="Google Shape;127;p18"/>
          <p:cNvSpPr txBox="1"/>
          <p:nvPr>
            <p:ph idx="5" type="body"/>
          </p:nvPr>
        </p:nvSpPr>
        <p:spPr>
          <a:xfrm>
            <a:off x="8528730" y="1186164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8" name="Google Shape;128;p18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9" name="Google Shape;129;p18"/>
          <p:cNvSpPr txBox="1"/>
          <p:nvPr>
            <p:ph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0" name="Google Shape;130;p18"/>
          <p:cNvSpPr txBox="1"/>
          <p:nvPr>
            <p:ph idx="6" type="body"/>
          </p:nvPr>
        </p:nvSpPr>
        <p:spPr>
          <a:xfrm>
            <a:off x="8528730" y="497240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1" name="Google Shape;131;p18"/>
          <p:cNvSpPr txBox="1"/>
          <p:nvPr>
            <p:ph idx="7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2" name="Google Shape;132;p18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3" name="Google Shape;133;p18"/>
          <p:cNvSpPr txBox="1"/>
          <p:nvPr>
            <p:ph idx="9" type="subTitle"/>
          </p:nvPr>
        </p:nvSpPr>
        <p:spPr>
          <a:xfrm>
            <a:off x="2308040" y="843608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4" name="Google Shape;134;p18"/>
          <p:cNvSpPr txBox="1"/>
          <p:nvPr>
            <p:ph idx="13" type="subTitle"/>
          </p:nvPr>
        </p:nvSpPr>
        <p:spPr>
          <a:xfrm>
            <a:off x="2308040" y="496780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5" name="Google Shape;135;p18"/>
          <p:cNvSpPr txBox="1"/>
          <p:nvPr>
            <p:ph idx="14" type="subTitle"/>
          </p:nvPr>
        </p:nvSpPr>
        <p:spPr>
          <a:xfrm>
            <a:off x="2308040" y="1186436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6">
  <p:cSld name="BLANK_1_1_1_1_1_1_1_1_1_1_1_1_1_2_1_2_1_1"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/>
          <p:nvPr>
            <p:ph idx="1" type="subTitle"/>
          </p:nvPr>
        </p:nvSpPr>
        <p:spPr>
          <a:xfrm>
            <a:off x="4459980" y="1189432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8" name="Google Shape;138;p19"/>
          <p:cNvSpPr txBox="1"/>
          <p:nvPr>
            <p:ph idx="2" type="subTitle"/>
          </p:nvPr>
        </p:nvSpPr>
        <p:spPr>
          <a:xfrm>
            <a:off x="2430942" y="843608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9" name="Google Shape;139;p19"/>
          <p:cNvSpPr txBox="1"/>
          <p:nvPr>
            <p:ph idx="3" type="subTitle"/>
          </p:nvPr>
        </p:nvSpPr>
        <p:spPr>
          <a:xfrm>
            <a:off x="404075" y="497784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0" name="Google Shape;140;p19"/>
          <p:cNvSpPr txBox="1"/>
          <p:nvPr>
            <p:ph idx="4" type="body"/>
          </p:nvPr>
        </p:nvSpPr>
        <p:spPr>
          <a:xfrm>
            <a:off x="4462500" y="8433360"/>
            <a:ext cx="59178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1" name="Google Shape;141;p19"/>
          <p:cNvSpPr txBox="1"/>
          <p:nvPr>
            <p:ph idx="5" type="body"/>
          </p:nvPr>
        </p:nvSpPr>
        <p:spPr>
          <a:xfrm>
            <a:off x="6481650" y="11861668"/>
            <a:ext cx="59178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2" name="Google Shape;142;p19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19"/>
          <p:cNvSpPr txBox="1"/>
          <p:nvPr>
            <p:ph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4" name="Google Shape;144;p19"/>
          <p:cNvSpPr txBox="1"/>
          <p:nvPr>
            <p:ph idx="6" type="body"/>
          </p:nvPr>
        </p:nvSpPr>
        <p:spPr>
          <a:xfrm>
            <a:off x="2430960" y="4972400"/>
            <a:ext cx="59178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5" name="Google Shape;145;p19"/>
          <p:cNvSpPr txBox="1"/>
          <p:nvPr>
            <p:ph idx="7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" name="Google Shape;146;p19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8">
  <p:cSld name="BLANK_1_1_1_1_1_1_1_1_1_1_1_1_1_2_1_1_1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20"/>
          <p:cNvSpPr txBox="1"/>
          <p:nvPr>
            <p:ph type="title"/>
          </p:nvPr>
        </p:nvSpPr>
        <p:spPr>
          <a:xfrm>
            <a:off x="397390" y="914880"/>
            <a:ext cx="7944000" cy="7152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150" name="Google Shape;150;p20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1" name="Google Shape;151;p20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20"/>
          <p:cNvSpPr txBox="1"/>
          <p:nvPr>
            <p:ph idx="1" type="body"/>
          </p:nvPr>
        </p:nvSpPr>
        <p:spPr>
          <a:xfrm>
            <a:off x="3439590" y="11894320"/>
            <a:ext cx="28770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3" name="Google Shape;153;p20"/>
          <p:cNvSpPr txBox="1"/>
          <p:nvPr>
            <p:ph idx="4" type="body"/>
          </p:nvPr>
        </p:nvSpPr>
        <p:spPr>
          <a:xfrm>
            <a:off x="6481650" y="11894320"/>
            <a:ext cx="28770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4" name="Google Shape;154;p20"/>
          <p:cNvSpPr txBox="1"/>
          <p:nvPr>
            <p:ph idx="5" type="body"/>
          </p:nvPr>
        </p:nvSpPr>
        <p:spPr>
          <a:xfrm>
            <a:off x="9522870" y="11894320"/>
            <a:ext cx="28767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9">
  <p:cSld name="BLANK_1_1_1_1_1_1_1_1_1_1_1_1_1_2_1_1_2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idx="1" type="body"/>
          </p:nvPr>
        </p:nvSpPr>
        <p:spPr>
          <a:xfrm>
            <a:off x="8528730" y="497240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7" name="Google Shape;157;p21"/>
          <p:cNvSpPr txBox="1"/>
          <p:nvPr>
            <p:ph idx="2" type="body"/>
          </p:nvPr>
        </p:nvSpPr>
        <p:spPr>
          <a:xfrm>
            <a:off x="8528730" y="843336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8" name="Google Shape;158;p21"/>
          <p:cNvSpPr txBox="1"/>
          <p:nvPr>
            <p:ph idx="3" type="body"/>
          </p:nvPr>
        </p:nvSpPr>
        <p:spPr>
          <a:xfrm>
            <a:off x="8528730" y="1186164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9" name="Google Shape;159;p21"/>
          <p:cNvSpPr txBox="1"/>
          <p:nvPr>
            <p:ph type="title"/>
          </p:nvPr>
        </p:nvSpPr>
        <p:spPr>
          <a:xfrm>
            <a:off x="397390" y="914880"/>
            <a:ext cx="59187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60" name="Google Shape;160;p21"/>
          <p:cNvSpPr txBox="1"/>
          <p:nvPr>
            <p:ph idx="4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1" name="Google Shape;161;p21"/>
          <p:cNvSpPr txBox="1"/>
          <p:nvPr>
            <p:ph idx="5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" name="Google Shape;162;p21"/>
          <p:cNvSpPr txBox="1"/>
          <p:nvPr>
            <p:ph idx="6" type="subTitle"/>
          </p:nvPr>
        </p:nvSpPr>
        <p:spPr>
          <a:xfrm>
            <a:off x="404075" y="497784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3" name="Google Shape;163;p21"/>
          <p:cNvSpPr txBox="1"/>
          <p:nvPr>
            <p:ph idx="7" type="subTitle"/>
          </p:nvPr>
        </p:nvSpPr>
        <p:spPr>
          <a:xfrm>
            <a:off x="404075" y="843608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4" name="Google Shape;164;p21"/>
          <p:cNvSpPr txBox="1"/>
          <p:nvPr>
            <p:ph idx="8" type="subTitle"/>
          </p:nvPr>
        </p:nvSpPr>
        <p:spPr>
          <a:xfrm>
            <a:off x="404075" y="1189432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5" name="Google Shape;165;p21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">
  <p:cSld name="BLANK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98790" y="1519600"/>
            <a:ext cx="59181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4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6481370" y="11135600"/>
            <a:ext cx="5918100" cy="2955000"/>
          </a:xfrm>
          <a:prstGeom prst="rect">
            <a:avLst/>
          </a:prstGeom>
        </p:spPr>
        <p:txBody>
          <a:bodyPr anchorCtr="0" anchor="t" bIns="182850" lIns="365750" spcFirstLastPara="1" rIns="365750" wrap="square" tIns="182850">
            <a:noAutofit/>
          </a:bodyPr>
          <a:lstStyle>
            <a:lvl1pPr indent="-3810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10">
  <p:cSld name="BLANK_1_1_1_1_1_1_1_1_1_1_1_1_1_2_1_3">
    <p:bg>
      <p:bgPr>
        <a:solidFill>
          <a:schemeClr val="accent3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idx="1" type="subTitle"/>
          </p:nvPr>
        </p:nvSpPr>
        <p:spPr>
          <a:xfrm>
            <a:off x="6480600" y="91488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8" name="Google Shape;168;p22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22"/>
          <p:cNvSpPr txBox="1"/>
          <p:nvPr>
            <p:ph type="title"/>
          </p:nvPr>
        </p:nvSpPr>
        <p:spPr>
          <a:xfrm>
            <a:off x="397390" y="914880"/>
            <a:ext cx="38706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0" name="Google Shape;170;p22"/>
          <p:cNvSpPr txBox="1"/>
          <p:nvPr>
            <p:ph idx="2" type="body"/>
          </p:nvPr>
        </p:nvSpPr>
        <p:spPr>
          <a:xfrm>
            <a:off x="6481230" y="2515520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1" name="Google Shape;171;p22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2" name="Google Shape;172;p22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3" name="Google Shape;173;p22"/>
          <p:cNvSpPr txBox="1"/>
          <p:nvPr>
            <p:ph idx="5" type="subTitle"/>
          </p:nvPr>
        </p:nvSpPr>
        <p:spPr>
          <a:xfrm>
            <a:off x="6480600" y="560592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74" name="Google Shape;174;p22"/>
          <p:cNvSpPr txBox="1"/>
          <p:nvPr>
            <p:ph idx="6" type="body"/>
          </p:nvPr>
        </p:nvSpPr>
        <p:spPr>
          <a:xfrm>
            <a:off x="6481230" y="7206576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5" name="Google Shape;175;p22"/>
          <p:cNvSpPr txBox="1"/>
          <p:nvPr>
            <p:ph idx="7" type="subTitle"/>
          </p:nvPr>
        </p:nvSpPr>
        <p:spPr>
          <a:xfrm>
            <a:off x="6480600" y="1029692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76" name="Google Shape;176;p22"/>
          <p:cNvSpPr txBox="1"/>
          <p:nvPr>
            <p:ph idx="8" type="body"/>
          </p:nvPr>
        </p:nvSpPr>
        <p:spPr>
          <a:xfrm>
            <a:off x="6481230" y="11897591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7" name="Google Shape;177;p22"/>
          <p:cNvSpPr txBox="1"/>
          <p:nvPr>
            <p:ph idx="9" type="body"/>
          </p:nvPr>
        </p:nvSpPr>
        <p:spPr>
          <a:xfrm>
            <a:off x="398790" y="11897560"/>
            <a:ext cx="2877300" cy="2573700"/>
          </a:xfrm>
          <a:prstGeom prst="rect">
            <a:avLst/>
          </a:prstGeom>
        </p:spPr>
        <p:txBody>
          <a:bodyPr anchorCtr="0" anchor="t" bIns="0" lIns="0" spcFirstLastPara="1" rIns="365750" wrap="square" tIns="0">
            <a:sp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">
  <p:cSld name="CUSTOM">
    <p:bg>
      <p:bgPr>
        <a:solidFill>
          <a:schemeClr val="accent3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/>
          <p:nvPr>
            <p:ph idx="2" type="pic"/>
          </p:nvPr>
        </p:nvSpPr>
        <p:spPr>
          <a:xfrm>
            <a:off x="648165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23"/>
          <p:cNvSpPr/>
          <p:nvPr>
            <p:ph idx="3" type="pic"/>
          </p:nvPr>
        </p:nvSpPr>
        <p:spPr>
          <a:xfrm>
            <a:off x="855652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23"/>
          <p:cNvSpPr/>
          <p:nvPr>
            <p:ph idx="4" type="pic"/>
          </p:nvPr>
        </p:nvSpPr>
        <p:spPr>
          <a:xfrm>
            <a:off x="1063139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23"/>
          <p:cNvSpPr/>
          <p:nvPr>
            <p:ph idx="5" type="pic"/>
          </p:nvPr>
        </p:nvSpPr>
        <p:spPr>
          <a:xfrm>
            <a:off x="648165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23"/>
          <p:cNvSpPr/>
          <p:nvPr>
            <p:ph idx="6" type="pic"/>
          </p:nvPr>
        </p:nvSpPr>
        <p:spPr>
          <a:xfrm>
            <a:off x="855652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23"/>
          <p:cNvSpPr/>
          <p:nvPr>
            <p:ph idx="7" type="pic"/>
          </p:nvPr>
        </p:nvSpPr>
        <p:spPr>
          <a:xfrm>
            <a:off x="1063139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5" name="Google Shape;185;p2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6" name="Google Shape;186;p23"/>
          <p:cNvSpPr txBox="1"/>
          <p:nvPr>
            <p:ph idx="8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23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8" name="Google Shape;188;p23"/>
          <p:cNvSpPr txBox="1"/>
          <p:nvPr>
            <p:ph idx="9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9" name="Google Shape;189;p23"/>
          <p:cNvSpPr txBox="1"/>
          <p:nvPr>
            <p:ph idx="13" type="title"/>
          </p:nvPr>
        </p:nvSpPr>
        <p:spPr>
          <a:xfrm>
            <a:off x="397390" y="1519600"/>
            <a:ext cx="3882600" cy="55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0" name="Google Shape;190;p23"/>
          <p:cNvSpPr txBox="1"/>
          <p:nvPr>
            <p:ph idx="14" type="title"/>
          </p:nvPr>
        </p:nvSpPr>
        <p:spPr>
          <a:xfrm>
            <a:off x="648165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1" name="Google Shape;191;p23"/>
          <p:cNvSpPr txBox="1"/>
          <p:nvPr>
            <p:ph idx="15" type="title"/>
          </p:nvPr>
        </p:nvSpPr>
        <p:spPr>
          <a:xfrm>
            <a:off x="855652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2" name="Google Shape;192;p23"/>
          <p:cNvSpPr txBox="1"/>
          <p:nvPr>
            <p:ph idx="16" type="title"/>
          </p:nvPr>
        </p:nvSpPr>
        <p:spPr>
          <a:xfrm>
            <a:off x="1063139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3" name="Google Shape;193;p23"/>
          <p:cNvSpPr txBox="1"/>
          <p:nvPr>
            <p:ph idx="17" type="title"/>
          </p:nvPr>
        </p:nvSpPr>
        <p:spPr>
          <a:xfrm>
            <a:off x="648165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18" type="title"/>
          </p:nvPr>
        </p:nvSpPr>
        <p:spPr>
          <a:xfrm>
            <a:off x="855652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5" name="Google Shape;195;p23"/>
          <p:cNvSpPr txBox="1"/>
          <p:nvPr>
            <p:ph idx="19" type="title"/>
          </p:nvPr>
        </p:nvSpPr>
        <p:spPr>
          <a:xfrm>
            <a:off x="1063139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 - Alt 1">
  <p:cSld name="CUSTOM_3">
    <p:bg>
      <p:bgPr>
        <a:solidFill>
          <a:schemeClr val="accen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/>
          <p:nvPr>
            <p:ph idx="2" type="pic"/>
          </p:nvPr>
        </p:nvSpPr>
        <p:spPr>
          <a:xfrm>
            <a:off x="3439380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4"/>
          <p:cNvSpPr txBox="1"/>
          <p:nvPr>
            <p:ph type="title"/>
          </p:nvPr>
        </p:nvSpPr>
        <p:spPr>
          <a:xfrm>
            <a:off x="3689490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9" name="Google Shape;199;p24"/>
          <p:cNvSpPr txBox="1"/>
          <p:nvPr>
            <p:ph idx="1" type="body"/>
          </p:nvPr>
        </p:nvSpPr>
        <p:spPr>
          <a:xfrm>
            <a:off x="3689490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00" name="Google Shape;200;p24"/>
          <p:cNvSpPr txBox="1"/>
          <p:nvPr>
            <p:ph idx="3" type="title"/>
          </p:nvPr>
        </p:nvSpPr>
        <p:spPr>
          <a:xfrm>
            <a:off x="3689490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1" name="Google Shape;201;p24"/>
          <p:cNvSpPr/>
          <p:nvPr>
            <p:ph idx="4" type="pic"/>
          </p:nvPr>
        </p:nvSpPr>
        <p:spPr>
          <a:xfrm>
            <a:off x="5718633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24"/>
          <p:cNvSpPr txBox="1"/>
          <p:nvPr>
            <p:ph idx="5" type="title"/>
          </p:nvPr>
        </p:nvSpPr>
        <p:spPr>
          <a:xfrm>
            <a:off x="5968743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3" name="Google Shape;203;p24"/>
          <p:cNvSpPr txBox="1"/>
          <p:nvPr>
            <p:ph idx="6" type="body"/>
          </p:nvPr>
        </p:nvSpPr>
        <p:spPr>
          <a:xfrm>
            <a:off x="5968743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04" name="Google Shape;204;p24"/>
          <p:cNvSpPr txBox="1"/>
          <p:nvPr>
            <p:ph idx="7" type="title"/>
          </p:nvPr>
        </p:nvSpPr>
        <p:spPr>
          <a:xfrm>
            <a:off x="5968743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5" name="Google Shape;205;p24"/>
          <p:cNvSpPr/>
          <p:nvPr>
            <p:ph idx="8" type="pic"/>
          </p:nvPr>
        </p:nvSpPr>
        <p:spPr>
          <a:xfrm>
            <a:off x="7998515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24"/>
          <p:cNvSpPr txBox="1"/>
          <p:nvPr>
            <p:ph idx="9" type="title"/>
          </p:nvPr>
        </p:nvSpPr>
        <p:spPr>
          <a:xfrm>
            <a:off x="8248625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7" name="Google Shape;207;p24"/>
          <p:cNvSpPr txBox="1"/>
          <p:nvPr>
            <p:ph idx="13" type="body"/>
          </p:nvPr>
        </p:nvSpPr>
        <p:spPr>
          <a:xfrm>
            <a:off x="8248625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08" name="Google Shape;208;p24"/>
          <p:cNvSpPr txBox="1"/>
          <p:nvPr>
            <p:ph idx="14" type="title"/>
          </p:nvPr>
        </p:nvSpPr>
        <p:spPr>
          <a:xfrm>
            <a:off x="8248625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9" name="Google Shape;209;p24"/>
          <p:cNvSpPr/>
          <p:nvPr>
            <p:ph idx="15" type="pic"/>
          </p:nvPr>
        </p:nvSpPr>
        <p:spPr>
          <a:xfrm>
            <a:off x="10278730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4"/>
          <p:cNvSpPr txBox="1"/>
          <p:nvPr>
            <p:ph idx="16" type="title"/>
          </p:nvPr>
        </p:nvSpPr>
        <p:spPr>
          <a:xfrm>
            <a:off x="10528840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1" name="Google Shape;211;p24"/>
          <p:cNvSpPr txBox="1"/>
          <p:nvPr>
            <p:ph idx="17" type="body"/>
          </p:nvPr>
        </p:nvSpPr>
        <p:spPr>
          <a:xfrm>
            <a:off x="10528840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12" name="Google Shape;212;p24"/>
          <p:cNvSpPr txBox="1"/>
          <p:nvPr>
            <p:ph idx="18" type="title"/>
          </p:nvPr>
        </p:nvSpPr>
        <p:spPr>
          <a:xfrm>
            <a:off x="10528840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3" name="Google Shape;213;p2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4" name="Google Shape;214;p24"/>
          <p:cNvSpPr txBox="1"/>
          <p:nvPr>
            <p:ph idx="19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5" name="Google Shape;215;p24"/>
          <p:cNvSpPr txBox="1"/>
          <p:nvPr>
            <p:ph idx="20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21" type="title"/>
          </p:nvPr>
        </p:nvSpPr>
        <p:spPr>
          <a:xfrm>
            <a:off x="397390" y="914880"/>
            <a:ext cx="2877900" cy="406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 - Alt 2">
  <p:cSld name="CUSTOM_4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5"/>
          <p:cNvSpPr txBox="1"/>
          <p:nvPr>
            <p:ph type="title"/>
          </p:nvPr>
        </p:nvSpPr>
        <p:spPr>
          <a:xfrm>
            <a:off x="14689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19" name="Google Shape;219;p25"/>
          <p:cNvSpPr txBox="1"/>
          <p:nvPr>
            <p:ph idx="1" type="body"/>
          </p:nvPr>
        </p:nvSpPr>
        <p:spPr>
          <a:xfrm>
            <a:off x="14689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0" name="Google Shape;220;p25"/>
          <p:cNvSpPr txBox="1"/>
          <p:nvPr>
            <p:ph idx="2" type="title"/>
          </p:nvPr>
        </p:nvSpPr>
        <p:spPr>
          <a:xfrm>
            <a:off x="14689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1" name="Google Shape;221;p25"/>
          <p:cNvSpPr txBox="1"/>
          <p:nvPr>
            <p:ph idx="3" type="body"/>
          </p:nvPr>
        </p:nvSpPr>
        <p:spPr>
          <a:xfrm>
            <a:off x="14689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2" name="Google Shape;222;p25"/>
          <p:cNvSpPr txBox="1"/>
          <p:nvPr>
            <p:ph idx="4" type="title"/>
          </p:nvPr>
        </p:nvSpPr>
        <p:spPr>
          <a:xfrm>
            <a:off x="55303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3" name="Google Shape;223;p25"/>
          <p:cNvSpPr txBox="1"/>
          <p:nvPr>
            <p:ph idx="5" type="body"/>
          </p:nvPr>
        </p:nvSpPr>
        <p:spPr>
          <a:xfrm>
            <a:off x="55303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4" name="Google Shape;224;p25"/>
          <p:cNvSpPr txBox="1"/>
          <p:nvPr>
            <p:ph idx="6" type="title"/>
          </p:nvPr>
        </p:nvSpPr>
        <p:spPr>
          <a:xfrm>
            <a:off x="55303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5" name="Google Shape;225;p25"/>
          <p:cNvSpPr txBox="1"/>
          <p:nvPr>
            <p:ph idx="7" type="body"/>
          </p:nvPr>
        </p:nvSpPr>
        <p:spPr>
          <a:xfrm>
            <a:off x="55303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6" name="Google Shape;226;p25"/>
          <p:cNvSpPr txBox="1"/>
          <p:nvPr>
            <p:ph idx="8" type="title"/>
          </p:nvPr>
        </p:nvSpPr>
        <p:spPr>
          <a:xfrm>
            <a:off x="95917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7" name="Google Shape;227;p25"/>
          <p:cNvSpPr txBox="1"/>
          <p:nvPr>
            <p:ph idx="9" type="body"/>
          </p:nvPr>
        </p:nvSpPr>
        <p:spPr>
          <a:xfrm>
            <a:off x="95917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8" name="Google Shape;228;p25"/>
          <p:cNvSpPr txBox="1"/>
          <p:nvPr>
            <p:ph idx="13" type="title"/>
          </p:nvPr>
        </p:nvSpPr>
        <p:spPr>
          <a:xfrm>
            <a:off x="95917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9" name="Google Shape;229;p25"/>
          <p:cNvSpPr txBox="1"/>
          <p:nvPr>
            <p:ph idx="14" type="body"/>
          </p:nvPr>
        </p:nvSpPr>
        <p:spPr>
          <a:xfrm>
            <a:off x="95917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30" name="Google Shape;230;p2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1" name="Google Shape;231;p25"/>
          <p:cNvSpPr txBox="1"/>
          <p:nvPr>
            <p:ph idx="15" type="title"/>
          </p:nvPr>
        </p:nvSpPr>
        <p:spPr>
          <a:xfrm>
            <a:off x="397390" y="914880"/>
            <a:ext cx="12000600" cy="261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2" name="Google Shape;232;p25"/>
          <p:cNvSpPr/>
          <p:nvPr>
            <p:ph idx="16" type="pic"/>
          </p:nvPr>
        </p:nvSpPr>
        <p:spPr>
          <a:xfrm>
            <a:off x="4064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25"/>
          <p:cNvSpPr/>
          <p:nvPr>
            <p:ph idx="17" type="pic"/>
          </p:nvPr>
        </p:nvSpPr>
        <p:spPr>
          <a:xfrm>
            <a:off x="4064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25"/>
          <p:cNvSpPr/>
          <p:nvPr>
            <p:ph idx="18" type="pic"/>
          </p:nvPr>
        </p:nvSpPr>
        <p:spPr>
          <a:xfrm>
            <a:off x="44678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5"/>
          <p:cNvSpPr/>
          <p:nvPr>
            <p:ph idx="19" type="pic"/>
          </p:nvPr>
        </p:nvSpPr>
        <p:spPr>
          <a:xfrm>
            <a:off x="44678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p25"/>
          <p:cNvSpPr/>
          <p:nvPr>
            <p:ph idx="20" type="pic"/>
          </p:nvPr>
        </p:nvSpPr>
        <p:spPr>
          <a:xfrm>
            <a:off x="85292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7" name="Google Shape;237;p25"/>
          <p:cNvSpPr/>
          <p:nvPr>
            <p:ph idx="21" type="pic"/>
          </p:nvPr>
        </p:nvSpPr>
        <p:spPr>
          <a:xfrm>
            <a:off x="85292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8" name="Google Shape;238;p25"/>
          <p:cNvSpPr txBox="1"/>
          <p:nvPr>
            <p:ph idx="2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9" name="Google Shape;239;p25"/>
          <p:cNvSpPr txBox="1"/>
          <p:nvPr>
            <p:ph idx="2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body text">
  <p:cSld name="CUSTOM_2">
    <p:bg>
      <p:bgPr>
        <a:solidFill>
          <a:schemeClr val="lt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/>
          <p:nvPr>
            <p:ph idx="2" type="pic"/>
          </p:nvPr>
        </p:nvSpPr>
        <p:spPr>
          <a:xfrm>
            <a:off x="4460400" y="10377200"/>
            <a:ext cx="3917400" cy="46098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6"/>
          <p:cNvSpPr/>
          <p:nvPr>
            <p:ph idx="3" type="pic"/>
          </p:nvPr>
        </p:nvSpPr>
        <p:spPr>
          <a:xfrm>
            <a:off x="8377740" y="10377200"/>
            <a:ext cx="2016900" cy="20169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26"/>
          <p:cNvSpPr/>
          <p:nvPr>
            <p:ph idx="4" type="pic"/>
          </p:nvPr>
        </p:nvSpPr>
        <p:spPr>
          <a:xfrm>
            <a:off x="10377010" y="4609120"/>
            <a:ext cx="2018100" cy="10377600"/>
          </a:xfrm>
          <a:prstGeom prst="rect">
            <a:avLst/>
          </a:prstGeom>
          <a:noFill/>
          <a:ln>
            <a:noFill/>
          </a:ln>
        </p:spPr>
      </p:sp>
      <p:sp>
        <p:nvSpPr>
          <p:cNvPr id="244" name="Google Shape;244;p26"/>
          <p:cNvSpPr/>
          <p:nvPr>
            <p:ph idx="5" type="pic"/>
          </p:nvPr>
        </p:nvSpPr>
        <p:spPr>
          <a:xfrm>
            <a:off x="10377010" y="0"/>
            <a:ext cx="2018100" cy="20169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26"/>
          <p:cNvSpPr/>
          <p:nvPr>
            <p:ph idx="6" type="pic"/>
          </p:nvPr>
        </p:nvSpPr>
        <p:spPr>
          <a:xfrm>
            <a:off x="4458790" y="0"/>
            <a:ext cx="5918100" cy="10377600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2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7" name="Google Shape;247;p26"/>
          <p:cNvSpPr txBox="1"/>
          <p:nvPr>
            <p:ph idx="7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p26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9" name="Google Shape;249;p26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0" name="Google Shape;250;p26"/>
          <p:cNvSpPr txBox="1"/>
          <p:nvPr>
            <p:ph idx="9" type="title"/>
          </p:nvPr>
        </p:nvSpPr>
        <p:spPr>
          <a:xfrm>
            <a:off x="397390" y="914880"/>
            <a:ext cx="3882600" cy="261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1" name="Google Shape;251;p26"/>
          <p:cNvSpPr txBox="1"/>
          <p:nvPr>
            <p:ph idx="1" type="body"/>
          </p:nvPr>
        </p:nvSpPr>
        <p:spPr>
          <a:xfrm>
            <a:off x="397390" y="8436080"/>
            <a:ext cx="3874200" cy="654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BLANK_4">
    <p:bg>
      <p:bgPr>
        <a:solidFill>
          <a:schemeClr val="accen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"/>
          <p:cNvSpPr/>
          <p:nvPr/>
        </p:nvSpPr>
        <p:spPr>
          <a:xfrm>
            <a:off x="7396725" y="914880"/>
            <a:ext cx="5002846" cy="11435135"/>
          </a:xfrm>
          <a:custGeom>
            <a:rect b="b" l="l" r="r" t="t"/>
            <a:pathLst>
              <a:path extrusionOk="0" h="32645" w="32645">
                <a:moveTo>
                  <a:pt x="2512" y="0"/>
                </a:moveTo>
                <a:lnTo>
                  <a:pt x="2512" y="5023"/>
                </a:lnTo>
                <a:lnTo>
                  <a:pt x="24107" y="5023"/>
                </a:lnTo>
                <a:lnTo>
                  <a:pt x="1" y="29129"/>
                </a:lnTo>
                <a:lnTo>
                  <a:pt x="3516" y="32644"/>
                </a:lnTo>
                <a:lnTo>
                  <a:pt x="27623" y="8538"/>
                </a:lnTo>
                <a:lnTo>
                  <a:pt x="27623" y="30133"/>
                </a:lnTo>
                <a:lnTo>
                  <a:pt x="32645" y="30133"/>
                </a:lnTo>
                <a:lnTo>
                  <a:pt x="3264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4" name="Google Shape;254;p27"/>
          <p:cNvSpPr txBox="1"/>
          <p:nvPr>
            <p:ph type="title"/>
          </p:nvPr>
        </p:nvSpPr>
        <p:spPr>
          <a:xfrm>
            <a:off x="397390" y="718110"/>
            <a:ext cx="9357300" cy="3958200"/>
          </a:xfrm>
          <a:prstGeom prst="rect">
            <a:avLst/>
          </a:prstGeom>
        </p:spPr>
        <p:txBody>
          <a:bodyPr anchorCtr="0" anchor="t" bIns="182850" lIns="0" spcFirstLastPara="1" rIns="182850" wrap="square" tIns="1828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255" name="Google Shape;255;p2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6" name="Google Shape;256;p2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7" name="Google Shape;257;p2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8" name="Google Shape;258;p27"/>
          <p:cNvSpPr txBox="1"/>
          <p:nvPr>
            <p:ph idx="4" type="title"/>
          </p:nvPr>
        </p:nvSpPr>
        <p:spPr>
          <a:xfrm>
            <a:off x="404075" y="15292720"/>
            <a:ext cx="59181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8"/>
          <p:cNvSpPr txBox="1"/>
          <p:nvPr>
            <p:ph type="ctrTitle"/>
          </p:nvPr>
        </p:nvSpPr>
        <p:spPr>
          <a:xfrm>
            <a:off x="436392" y="2382640"/>
            <a:ext cx="11928900" cy="656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261" name="Google Shape;261;p28"/>
          <p:cNvSpPr txBox="1"/>
          <p:nvPr>
            <p:ph idx="1" type="subTitle"/>
          </p:nvPr>
        </p:nvSpPr>
        <p:spPr>
          <a:xfrm>
            <a:off x="436380" y="9069200"/>
            <a:ext cx="11928900" cy="2536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9"/>
          <p:cNvSpPr txBox="1"/>
          <p:nvPr>
            <p:ph type="title"/>
          </p:nvPr>
        </p:nvSpPr>
        <p:spPr>
          <a:xfrm>
            <a:off x="436380" y="6882720"/>
            <a:ext cx="11928900" cy="26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6" name="Google Shape;266;p30"/>
          <p:cNvSpPr txBox="1"/>
          <p:nvPr>
            <p:ph idx="1" type="body"/>
          </p:nvPr>
        </p:nvSpPr>
        <p:spPr>
          <a:xfrm>
            <a:off x="436380" y="3687920"/>
            <a:ext cx="11928900" cy="10932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1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9" name="Google Shape;269;p31"/>
          <p:cNvSpPr txBox="1"/>
          <p:nvPr>
            <p:ph idx="1" type="body"/>
          </p:nvPr>
        </p:nvSpPr>
        <p:spPr>
          <a:xfrm>
            <a:off x="436380" y="3687920"/>
            <a:ext cx="5599800" cy="10932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70" name="Google Shape;270;p31"/>
          <p:cNvSpPr txBox="1"/>
          <p:nvPr>
            <p:ph idx="2" type="body"/>
          </p:nvPr>
        </p:nvSpPr>
        <p:spPr>
          <a:xfrm>
            <a:off x="6765360" y="3687920"/>
            <a:ext cx="5599800" cy="109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2">
  <p:cSld name="BLANK_1_1_1_1_2">
    <p:bg>
      <p:bgPr>
        <a:solidFill>
          <a:schemeClr val="accen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/>
            </a:lvl1pPr>
            <a:lvl2pPr lvl="1" algn="r">
              <a:buNone/>
              <a:defRPr/>
            </a:lvl2pPr>
            <a:lvl3pPr lvl="2" algn="r">
              <a:buNone/>
              <a:defRPr/>
            </a:lvl3pPr>
            <a:lvl4pPr lvl="3" algn="r">
              <a:buNone/>
              <a:defRPr/>
            </a:lvl4pPr>
            <a:lvl5pPr lvl="4" algn="r">
              <a:buNone/>
              <a:defRPr/>
            </a:lvl5pPr>
            <a:lvl6pPr lvl="5" algn="r">
              <a:buNone/>
              <a:defRPr/>
            </a:lvl6pPr>
            <a:lvl7pPr lvl="6" algn="r">
              <a:buNone/>
              <a:defRPr/>
            </a:lvl7pPr>
            <a:lvl8pPr lvl="7" algn="r">
              <a:buNone/>
              <a:defRPr/>
            </a:lvl8pPr>
            <a:lvl9pPr lvl="8" algn="r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5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"/>
          <p:cNvSpPr txBox="1"/>
          <p:nvPr>
            <p:ph type="title"/>
          </p:nvPr>
        </p:nvSpPr>
        <p:spPr>
          <a:xfrm>
            <a:off x="436380" y="1777920"/>
            <a:ext cx="3931200" cy="2418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75" name="Google Shape;275;p33"/>
          <p:cNvSpPr txBox="1"/>
          <p:nvPr>
            <p:ph idx="1" type="body"/>
          </p:nvPr>
        </p:nvSpPr>
        <p:spPr>
          <a:xfrm>
            <a:off x="436380" y="4446720"/>
            <a:ext cx="3931200" cy="10174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4"/>
          <p:cNvSpPr txBox="1"/>
          <p:nvPr>
            <p:ph type="title"/>
          </p:nvPr>
        </p:nvSpPr>
        <p:spPr>
          <a:xfrm>
            <a:off x="686350" y="1440480"/>
            <a:ext cx="8914800" cy="1309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5"/>
          <p:cNvSpPr txBox="1"/>
          <p:nvPr>
            <p:ph type="title"/>
          </p:nvPr>
        </p:nvSpPr>
        <p:spPr>
          <a:xfrm>
            <a:off x="371700" y="3946160"/>
            <a:ext cx="5663400" cy="474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280" name="Google Shape;280;p35"/>
          <p:cNvSpPr txBox="1"/>
          <p:nvPr>
            <p:ph idx="1" type="subTitle"/>
          </p:nvPr>
        </p:nvSpPr>
        <p:spPr>
          <a:xfrm>
            <a:off x="371700" y="8969840"/>
            <a:ext cx="5663400" cy="3952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81" name="Google Shape;281;p35"/>
          <p:cNvSpPr txBox="1"/>
          <p:nvPr>
            <p:ph idx="2" type="body"/>
          </p:nvPr>
        </p:nvSpPr>
        <p:spPr>
          <a:xfrm>
            <a:off x="6915300" y="2317040"/>
            <a:ext cx="5371800" cy="11824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 txBox="1"/>
          <p:nvPr>
            <p:ph idx="1" type="body"/>
          </p:nvPr>
        </p:nvSpPr>
        <p:spPr>
          <a:xfrm>
            <a:off x="436380" y="13537840"/>
            <a:ext cx="8398200" cy="1936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7"/>
          <p:cNvSpPr txBox="1"/>
          <p:nvPr>
            <p:ph hasCustomPrompt="1" type="title"/>
          </p:nvPr>
        </p:nvSpPr>
        <p:spPr>
          <a:xfrm>
            <a:off x="436380" y="3539600"/>
            <a:ext cx="11928900" cy="628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286" name="Google Shape;286;p37"/>
          <p:cNvSpPr txBox="1"/>
          <p:nvPr>
            <p:ph idx="1" type="body"/>
          </p:nvPr>
        </p:nvSpPr>
        <p:spPr>
          <a:xfrm>
            <a:off x="436380" y="10087120"/>
            <a:ext cx="11928900" cy="41625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9"/>
          <p:cNvSpPr txBox="1"/>
          <p:nvPr>
            <p:ph type="title"/>
          </p:nvPr>
        </p:nvSpPr>
        <p:spPr>
          <a:xfrm>
            <a:off x="948255" y="5864880"/>
            <a:ext cx="4504200" cy="474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0" name="Google Shape;290;p39"/>
          <p:cNvSpPr txBox="1"/>
          <p:nvPr>
            <p:ph idx="1" type="subTitle"/>
          </p:nvPr>
        </p:nvSpPr>
        <p:spPr>
          <a:xfrm>
            <a:off x="6169310" y="1260000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1" name="Google Shape;291;p39"/>
          <p:cNvSpPr txBox="1"/>
          <p:nvPr>
            <p:ph idx="2" type="subTitle"/>
          </p:nvPr>
        </p:nvSpPr>
        <p:spPr>
          <a:xfrm>
            <a:off x="6169310" y="3685456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2" name="Google Shape;292;p39"/>
          <p:cNvSpPr txBox="1"/>
          <p:nvPr>
            <p:ph idx="3" type="subTitle"/>
          </p:nvPr>
        </p:nvSpPr>
        <p:spPr>
          <a:xfrm>
            <a:off x="6169310" y="10961824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3" name="Google Shape;293;p39"/>
          <p:cNvSpPr txBox="1"/>
          <p:nvPr>
            <p:ph idx="4" type="subTitle"/>
          </p:nvPr>
        </p:nvSpPr>
        <p:spPr>
          <a:xfrm>
            <a:off x="6169310" y="6110912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4" name="Google Shape;294;p39"/>
          <p:cNvSpPr txBox="1"/>
          <p:nvPr>
            <p:ph idx="5" type="subTitle"/>
          </p:nvPr>
        </p:nvSpPr>
        <p:spPr>
          <a:xfrm>
            <a:off x="6169310" y="13387280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5" name="Google Shape;295;p39"/>
          <p:cNvSpPr txBox="1"/>
          <p:nvPr>
            <p:ph idx="6" type="subTitle"/>
          </p:nvPr>
        </p:nvSpPr>
        <p:spPr>
          <a:xfrm>
            <a:off x="6169310" y="8536368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0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8" name="Google Shape;298;p40"/>
          <p:cNvSpPr txBox="1"/>
          <p:nvPr>
            <p:ph idx="1" type="body"/>
          </p:nvPr>
        </p:nvSpPr>
        <p:spPr>
          <a:xfrm>
            <a:off x="436380" y="3687920"/>
            <a:ext cx="6263400" cy="109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99" name="Google Shape;299;p40"/>
          <p:cNvSpPr/>
          <p:nvPr>
            <p:ph idx="2" type="pic"/>
          </p:nvPr>
        </p:nvSpPr>
        <p:spPr>
          <a:xfrm>
            <a:off x="6988834" y="3688880"/>
            <a:ext cx="5376300" cy="10932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2" name="Google Shape;302;p41"/>
          <p:cNvSpPr txBox="1"/>
          <p:nvPr>
            <p:ph idx="1" type="body"/>
          </p:nvPr>
        </p:nvSpPr>
        <p:spPr>
          <a:xfrm>
            <a:off x="676410" y="7160920"/>
            <a:ext cx="5067600" cy="75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3" name="Google Shape;303;p41"/>
          <p:cNvSpPr txBox="1"/>
          <p:nvPr>
            <p:ph idx="2" type="body"/>
          </p:nvPr>
        </p:nvSpPr>
        <p:spPr>
          <a:xfrm>
            <a:off x="7067200" y="7160920"/>
            <a:ext cx="50676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4" name="Google Shape;304;p41"/>
          <p:cNvSpPr txBox="1"/>
          <p:nvPr>
            <p:ph idx="3" type="subTitle"/>
          </p:nvPr>
        </p:nvSpPr>
        <p:spPr>
          <a:xfrm>
            <a:off x="676410" y="4275715"/>
            <a:ext cx="50676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05" name="Google Shape;305;p41"/>
          <p:cNvSpPr txBox="1"/>
          <p:nvPr>
            <p:ph idx="4" type="subTitle"/>
          </p:nvPr>
        </p:nvSpPr>
        <p:spPr>
          <a:xfrm>
            <a:off x="7067200" y="4275715"/>
            <a:ext cx="50676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3">
  <p:cSld name="BLANK_1_1_1_1_2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/>
            </a:lvl1pPr>
            <a:lvl2pPr lvl="1" algn="r">
              <a:buNone/>
              <a:defRPr/>
            </a:lvl2pPr>
            <a:lvl3pPr lvl="2" algn="r">
              <a:buNone/>
              <a:defRPr/>
            </a:lvl3pPr>
            <a:lvl4pPr lvl="3" algn="r">
              <a:buNone/>
              <a:defRPr/>
            </a:lvl4pPr>
            <a:lvl5pPr lvl="4" algn="r">
              <a:buNone/>
              <a:defRPr/>
            </a:lvl5pPr>
            <a:lvl6pPr lvl="5" algn="r">
              <a:buNone/>
              <a:defRPr/>
            </a:lvl6pPr>
            <a:lvl7pPr lvl="6" algn="r">
              <a:buNone/>
              <a:defRPr/>
            </a:lvl7pPr>
            <a:lvl8pPr lvl="7" algn="r">
              <a:buNone/>
              <a:defRPr/>
            </a:lvl8pPr>
            <a:lvl9pPr lvl="8" algn="r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6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2"/>
          <p:cNvSpPr txBox="1"/>
          <p:nvPr>
            <p:ph idx="1" type="body"/>
          </p:nvPr>
        </p:nvSpPr>
        <p:spPr>
          <a:xfrm>
            <a:off x="676445" y="7736000"/>
            <a:ext cx="3437700" cy="75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8" name="Google Shape;308;p42"/>
          <p:cNvSpPr txBox="1"/>
          <p:nvPr>
            <p:ph idx="2" type="body"/>
          </p:nvPr>
        </p:nvSpPr>
        <p:spPr>
          <a:xfrm>
            <a:off x="4686815" y="7736000"/>
            <a:ext cx="34377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9" name="Google Shape;309;p42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/>
        </p:txBody>
      </p:sp>
      <p:sp>
        <p:nvSpPr>
          <p:cNvPr id="310" name="Google Shape;310;p42"/>
          <p:cNvSpPr txBox="1"/>
          <p:nvPr>
            <p:ph idx="3" type="subTitle"/>
          </p:nvPr>
        </p:nvSpPr>
        <p:spPr>
          <a:xfrm>
            <a:off x="67644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11" name="Google Shape;311;p42"/>
          <p:cNvSpPr txBox="1"/>
          <p:nvPr>
            <p:ph idx="4" type="subTitle"/>
          </p:nvPr>
        </p:nvSpPr>
        <p:spPr>
          <a:xfrm>
            <a:off x="468681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12" name="Google Shape;312;p42"/>
          <p:cNvSpPr txBox="1"/>
          <p:nvPr>
            <p:ph idx="5" type="subTitle"/>
          </p:nvPr>
        </p:nvSpPr>
        <p:spPr>
          <a:xfrm>
            <a:off x="869718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13" name="Google Shape;313;p42"/>
          <p:cNvSpPr txBox="1"/>
          <p:nvPr>
            <p:ph idx="6" type="body"/>
          </p:nvPr>
        </p:nvSpPr>
        <p:spPr>
          <a:xfrm>
            <a:off x="8697185" y="7736000"/>
            <a:ext cx="34377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3"/>
          <p:cNvSpPr txBox="1"/>
          <p:nvPr>
            <p:ph idx="1" type="body"/>
          </p:nvPr>
        </p:nvSpPr>
        <p:spPr>
          <a:xfrm>
            <a:off x="513415" y="5629098"/>
            <a:ext cx="5373900" cy="36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6" name="Google Shape;316;p43"/>
          <p:cNvSpPr txBox="1"/>
          <p:nvPr>
            <p:ph idx="2" type="body"/>
          </p:nvPr>
        </p:nvSpPr>
        <p:spPr>
          <a:xfrm>
            <a:off x="6914215" y="5629098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7" name="Google Shape;317;p43"/>
          <p:cNvSpPr txBox="1"/>
          <p:nvPr>
            <p:ph idx="3" type="body"/>
          </p:nvPr>
        </p:nvSpPr>
        <p:spPr>
          <a:xfrm>
            <a:off x="513450" y="11675440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8" name="Google Shape;318;p43"/>
          <p:cNvSpPr txBox="1"/>
          <p:nvPr>
            <p:ph idx="4" type="body"/>
          </p:nvPr>
        </p:nvSpPr>
        <p:spPr>
          <a:xfrm>
            <a:off x="6914250" y="11675440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9" name="Google Shape;319;p43"/>
          <p:cNvSpPr txBox="1"/>
          <p:nvPr>
            <p:ph type="title"/>
          </p:nvPr>
        </p:nvSpPr>
        <p:spPr>
          <a:xfrm>
            <a:off x="513450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20" name="Google Shape;320;p43"/>
          <p:cNvSpPr txBox="1"/>
          <p:nvPr>
            <p:ph idx="5" type="subTitle"/>
          </p:nvPr>
        </p:nvSpPr>
        <p:spPr>
          <a:xfrm>
            <a:off x="513467" y="4089302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21" name="Google Shape;321;p43"/>
          <p:cNvSpPr txBox="1"/>
          <p:nvPr>
            <p:ph idx="6" type="subTitle"/>
          </p:nvPr>
        </p:nvSpPr>
        <p:spPr>
          <a:xfrm>
            <a:off x="6914233" y="4089302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22" name="Google Shape;322;p43"/>
          <p:cNvSpPr txBox="1"/>
          <p:nvPr>
            <p:ph idx="7" type="subTitle"/>
          </p:nvPr>
        </p:nvSpPr>
        <p:spPr>
          <a:xfrm>
            <a:off x="6914265" y="10135560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23" name="Google Shape;323;p43"/>
          <p:cNvSpPr txBox="1"/>
          <p:nvPr>
            <p:ph idx="8" type="subTitle"/>
          </p:nvPr>
        </p:nvSpPr>
        <p:spPr>
          <a:xfrm>
            <a:off x="513450" y="10135560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4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6" name="Google Shape;326;p44"/>
          <p:cNvSpPr/>
          <p:nvPr>
            <p:ph idx="2" type="pic"/>
          </p:nvPr>
        </p:nvSpPr>
        <p:spPr>
          <a:xfrm>
            <a:off x="436380" y="3745360"/>
            <a:ext cx="11928900" cy="11177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5"/>
          <p:cNvSpPr txBox="1"/>
          <p:nvPr>
            <p:ph idx="1" type="body"/>
          </p:nvPr>
        </p:nvSpPr>
        <p:spPr>
          <a:xfrm>
            <a:off x="436380" y="13056720"/>
            <a:ext cx="5638500" cy="29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29" name="Google Shape;329;p45"/>
          <p:cNvSpPr/>
          <p:nvPr>
            <p:ph idx="2" type="pic"/>
          </p:nvPr>
        </p:nvSpPr>
        <p:spPr>
          <a:xfrm>
            <a:off x="672675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330" name="Google Shape;330;p45"/>
          <p:cNvSpPr/>
          <p:nvPr>
            <p:ph idx="3" type="pic"/>
          </p:nvPr>
        </p:nvSpPr>
        <p:spPr>
          <a:xfrm>
            <a:off x="43641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331" name="Google Shape;331;p45"/>
          <p:cNvSpPr txBox="1"/>
          <p:nvPr>
            <p:ph idx="4" type="body"/>
          </p:nvPr>
        </p:nvSpPr>
        <p:spPr>
          <a:xfrm>
            <a:off x="6726755" y="13056720"/>
            <a:ext cx="5638500" cy="2963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32" name="Google Shape;332;p45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3" name="Google Shape;333;p45"/>
          <p:cNvSpPr txBox="1"/>
          <p:nvPr>
            <p:ph idx="5" type="subTitle"/>
          </p:nvPr>
        </p:nvSpPr>
        <p:spPr>
          <a:xfrm>
            <a:off x="436415" y="11465280"/>
            <a:ext cx="56385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34" name="Google Shape;334;p45"/>
          <p:cNvSpPr txBox="1"/>
          <p:nvPr>
            <p:ph idx="6" type="subTitle"/>
          </p:nvPr>
        </p:nvSpPr>
        <p:spPr>
          <a:xfrm>
            <a:off x="6726755" y="11465280"/>
            <a:ext cx="56385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6"/>
          <p:cNvSpPr txBox="1"/>
          <p:nvPr>
            <p:ph idx="1" type="body"/>
          </p:nvPr>
        </p:nvSpPr>
        <p:spPr>
          <a:xfrm>
            <a:off x="436380" y="12517440"/>
            <a:ext cx="3678000" cy="3259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37" name="Google Shape;337;p46"/>
          <p:cNvSpPr/>
          <p:nvPr>
            <p:ph idx="2" type="pic"/>
          </p:nvPr>
        </p:nvSpPr>
        <p:spPr>
          <a:xfrm>
            <a:off x="86873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338" name="Google Shape;338;p46"/>
          <p:cNvSpPr/>
          <p:nvPr>
            <p:ph idx="3" type="pic"/>
          </p:nvPr>
        </p:nvSpPr>
        <p:spPr>
          <a:xfrm>
            <a:off x="4364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339" name="Google Shape;339;p46"/>
          <p:cNvSpPr txBox="1"/>
          <p:nvPr>
            <p:ph idx="4" type="body"/>
          </p:nvPr>
        </p:nvSpPr>
        <p:spPr>
          <a:xfrm>
            <a:off x="8687315" y="12517440"/>
            <a:ext cx="3678000" cy="3259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40" name="Google Shape;340;p46"/>
          <p:cNvSpPr/>
          <p:nvPr>
            <p:ph idx="5" type="pic"/>
          </p:nvPr>
        </p:nvSpPr>
        <p:spPr>
          <a:xfrm>
            <a:off x="4557350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46"/>
          <p:cNvSpPr txBox="1"/>
          <p:nvPr>
            <p:ph idx="6" type="body"/>
          </p:nvPr>
        </p:nvSpPr>
        <p:spPr>
          <a:xfrm>
            <a:off x="4557350" y="12517440"/>
            <a:ext cx="3678000" cy="3259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42" name="Google Shape;342;p46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3" name="Google Shape;343;p46"/>
          <p:cNvSpPr txBox="1"/>
          <p:nvPr>
            <p:ph idx="7" type="subTitle"/>
          </p:nvPr>
        </p:nvSpPr>
        <p:spPr>
          <a:xfrm>
            <a:off x="436415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44" name="Google Shape;344;p46"/>
          <p:cNvSpPr txBox="1"/>
          <p:nvPr>
            <p:ph idx="8" type="subTitle"/>
          </p:nvPr>
        </p:nvSpPr>
        <p:spPr>
          <a:xfrm>
            <a:off x="8687315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45" name="Google Shape;345;p46"/>
          <p:cNvSpPr txBox="1"/>
          <p:nvPr>
            <p:ph idx="9" type="subTitle"/>
          </p:nvPr>
        </p:nvSpPr>
        <p:spPr>
          <a:xfrm>
            <a:off x="4557350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7"/>
          <p:cNvSpPr/>
          <p:nvPr>
            <p:ph idx="2" type="pic"/>
          </p:nvPr>
        </p:nvSpPr>
        <p:spPr>
          <a:xfrm>
            <a:off x="436380" y="1424080"/>
            <a:ext cx="11928900" cy="13498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8"/>
          <p:cNvSpPr/>
          <p:nvPr>
            <p:ph idx="2" type="pic"/>
          </p:nvPr>
        </p:nvSpPr>
        <p:spPr>
          <a:xfrm>
            <a:off x="4745440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0" name="Google Shape;350;p48"/>
          <p:cNvSpPr/>
          <p:nvPr>
            <p:ph idx="3" type="pic"/>
          </p:nvPr>
        </p:nvSpPr>
        <p:spPr>
          <a:xfrm>
            <a:off x="7274309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1" name="Google Shape;351;p48"/>
          <p:cNvSpPr/>
          <p:nvPr>
            <p:ph idx="4" type="pic"/>
          </p:nvPr>
        </p:nvSpPr>
        <p:spPr>
          <a:xfrm>
            <a:off x="9803178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2" name="Google Shape;352;p48"/>
          <p:cNvSpPr/>
          <p:nvPr>
            <p:ph idx="5" type="pic"/>
          </p:nvPr>
        </p:nvSpPr>
        <p:spPr>
          <a:xfrm>
            <a:off x="4745422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3" name="Google Shape;353;p48"/>
          <p:cNvSpPr/>
          <p:nvPr>
            <p:ph idx="6" type="pic"/>
          </p:nvPr>
        </p:nvSpPr>
        <p:spPr>
          <a:xfrm>
            <a:off x="7274291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4" name="Google Shape;354;p48"/>
          <p:cNvSpPr/>
          <p:nvPr>
            <p:ph idx="7" type="pic"/>
          </p:nvPr>
        </p:nvSpPr>
        <p:spPr>
          <a:xfrm>
            <a:off x="9803160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5" name="Google Shape;355;p48"/>
          <p:cNvSpPr txBox="1"/>
          <p:nvPr>
            <p:ph type="title"/>
          </p:nvPr>
        </p:nvSpPr>
        <p:spPr>
          <a:xfrm>
            <a:off x="492170" y="1424080"/>
            <a:ext cx="3635400" cy="546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6" name="Google Shape;356;p48"/>
          <p:cNvSpPr/>
          <p:nvPr>
            <p:ph idx="8" type="pic"/>
          </p:nvPr>
        </p:nvSpPr>
        <p:spPr>
          <a:xfrm>
            <a:off x="4745422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7" name="Google Shape;357;p48"/>
          <p:cNvSpPr/>
          <p:nvPr>
            <p:ph idx="9" type="pic"/>
          </p:nvPr>
        </p:nvSpPr>
        <p:spPr>
          <a:xfrm>
            <a:off x="7274291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48"/>
          <p:cNvSpPr/>
          <p:nvPr>
            <p:ph idx="13" type="pic"/>
          </p:nvPr>
        </p:nvSpPr>
        <p:spPr>
          <a:xfrm>
            <a:off x="9803160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7789">
          <p15:clr>
            <a:srgbClr val="E46962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0"/>
          <p:cNvSpPr txBox="1"/>
          <p:nvPr>
            <p:ph type="ctrTitle"/>
          </p:nvPr>
        </p:nvSpPr>
        <p:spPr>
          <a:xfrm>
            <a:off x="436392" y="2382640"/>
            <a:ext cx="11928900" cy="656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365" name="Google Shape;365;p50"/>
          <p:cNvSpPr txBox="1"/>
          <p:nvPr>
            <p:ph idx="1" type="subTitle"/>
          </p:nvPr>
        </p:nvSpPr>
        <p:spPr>
          <a:xfrm>
            <a:off x="436380" y="9069200"/>
            <a:ext cx="11928900" cy="253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366" name="Google Shape;366;p5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1"/>
          <p:cNvSpPr txBox="1"/>
          <p:nvPr>
            <p:ph type="title"/>
          </p:nvPr>
        </p:nvSpPr>
        <p:spPr>
          <a:xfrm>
            <a:off x="436380" y="6882720"/>
            <a:ext cx="11928900" cy="26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369" name="Google Shape;369;p51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372" name="Google Shape;372;p52"/>
          <p:cNvSpPr txBox="1"/>
          <p:nvPr>
            <p:ph idx="1" type="body"/>
          </p:nvPr>
        </p:nvSpPr>
        <p:spPr>
          <a:xfrm>
            <a:off x="436380" y="3687920"/>
            <a:ext cx="119289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73" name="Google Shape;373;p52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4">
  <p:cSld name="BLANK_1_1_1_1_2_1_1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33" name="Google Shape;33;p7"/>
          <p:cNvCxnSpPr/>
          <p:nvPr/>
        </p:nvCxnSpPr>
        <p:spPr>
          <a:xfrm>
            <a:off x="397390" y="14987948"/>
            <a:ext cx="12002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" name="Google Shape;36;p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3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376" name="Google Shape;376;p53"/>
          <p:cNvSpPr txBox="1"/>
          <p:nvPr>
            <p:ph idx="1" type="body"/>
          </p:nvPr>
        </p:nvSpPr>
        <p:spPr>
          <a:xfrm>
            <a:off x="436380" y="3687920"/>
            <a:ext cx="55998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77" name="Google Shape;377;p53"/>
          <p:cNvSpPr txBox="1"/>
          <p:nvPr>
            <p:ph idx="2" type="body"/>
          </p:nvPr>
        </p:nvSpPr>
        <p:spPr>
          <a:xfrm>
            <a:off x="6765360" y="3687920"/>
            <a:ext cx="55998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78" name="Google Shape;378;p53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4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381" name="Google Shape;381;p54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5"/>
          <p:cNvSpPr txBox="1"/>
          <p:nvPr>
            <p:ph type="title"/>
          </p:nvPr>
        </p:nvSpPr>
        <p:spPr>
          <a:xfrm>
            <a:off x="436380" y="1777920"/>
            <a:ext cx="3931200" cy="2418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4" name="Google Shape;384;p55"/>
          <p:cNvSpPr txBox="1"/>
          <p:nvPr>
            <p:ph idx="1" type="body"/>
          </p:nvPr>
        </p:nvSpPr>
        <p:spPr>
          <a:xfrm>
            <a:off x="436380" y="4446720"/>
            <a:ext cx="3931200" cy="1017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85" name="Google Shape;385;p55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6"/>
          <p:cNvSpPr txBox="1"/>
          <p:nvPr>
            <p:ph type="title"/>
          </p:nvPr>
        </p:nvSpPr>
        <p:spPr>
          <a:xfrm>
            <a:off x="686350" y="1440480"/>
            <a:ext cx="8914800" cy="1309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388" name="Google Shape;388;p56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7"/>
          <p:cNvSpPr/>
          <p:nvPr/>
        </p:nvSpPr>
        <p:spPr>
          <a:xfrm>
            <a:off x="6400800" y="-400"/>
            <a:ext cx="6400800" cy="1645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57"/>
          <p:cNvSpPr txBox="1"/>
          <p:nvPr>
            <p:ph type="title"/>
          </p:nvPr>
        </p:nvSpPr>
        <p:spPr>
          <a:xfrm>
            <a:off x="371700" y="3946160"/>
            <a:ext cx="5663400" cy="474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392" name="Google Shape;392;p57"/>
          <p:cNvSpPr txBox="1"/>
          <p:nvPr>
            <p:ph idx="1" type="subTitle"/>
          </p:nvPr>
        </p:nvSpPr>
        <p:spPr>
          <a:xfrm>
            <a:off x="371700" y="8969840"/>
            <a:ext cx="5663400" cy="395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3" name="Google Shape;393;p57"/>
          <p:cNvSpPr txBox="1"/>
          <p:nvPr>
            <p:ph idx="2" type="body"/>
          </p:nvPr>
        </p:nvSpPr>
        <p:spPr>
          <a:xfrm>
            <a:off x="6915300" y="2317040"/>
            <a:ext cx="5371800" cy="11824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94" name="Google Shape;394;p57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_2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8"/>
          <p:cNvSpPr txBox="1"/>
          <p:nvPr>
            <p:ph idx="1" type="body"/>
          </p:nvPr>
        </p:nvSpPr>
        <p:spPr>
          <a:xfrm>
            <a:off x="436380" y="13537840"/>
            <a:ext cx="8398200" cy="193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/>
        </p:txBody>
      </p:sp>
      <p:sp>
        <p:nvSpPr>
          <p:cNvPr id="397" name="Google Shape;397;p58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_1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9"/>
          <p:cNvSpPr txBox="1"/>
          <p:nvPr>
            <p:ph hasCustomPrompt="1" type="title"/>
          </p:nvPr>
        </p:nvSpPr>
        <p:spPr>
          <a:xfrm>
            <a:off x="436380" y="3539600"/>
            <a:ext cx="11928900" cy="628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00" name="Google Shape;400;p59"/>
          <p:cNvSpPr txBox="1"/>
          <p:nvPr>
            <p:ph idx="1" type="body"/>
          </p:nvPr>
        </p:nvSpPr>
        <p:spPr>
          <a:xfrm>
            <a:off x="436380" y="10087120"/>
            <a:ext cx="11928900" cy="416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01" name="Google Shape;401;p59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1"/>
          <p:cNvSpPr txBox="1"/>
          <p:nvPr>
            <p:ph type="title"/>
          </p:nvPr>
        </p:nvSpPr>
        <p:spPr>
          <a:xfrm>
            <a:off x="948255" y="5864880"/>
            <a:ext cx="4504200" cy="474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06" name="Google Shape;406;p61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7" name="Google Shape;407;p61"/>
          <p:cNvSpPr txBox="1"/>
          <p:nvPr>
            <p:ph idx="1" type="subTitle"/>
          </p:nvPr>
        </p:nvSpPr>
        <p:spPr>
          <a:xfrm>
            <a:off x="6169310" y="1260000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08" name="Google Shape;408;p61"/>
          <p:cNvSpPr txBox="1"/>
          <p:nvPr>
            <p:ph idx="2" type="subTitle"/>
          </p:nvPr>
        </p:nvSpPr>
        <p:spPr>
          <a:xfrm>
            <a:off x="6169310" y="3685456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09" name="Google Shape;409;p61"/>
          <p:cNvSpPr txBox="1"/>
          <p:nvPr>
            <p:ph idx="3" type="subTitle"/>
          </p:nvPr>
        </p:nvSpPr>
        <p:spPr>
          <a:xfrm>
            <a:off x="6169310" y="10961824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10" name="Google Shape;410;p61"/>
          <p:cNvSpPr txBox="1"/>
          <p:nvPr>
            <p:ph idx="4" type="subTitle"/>
          </p:nvPr>
        </p:nvSpPr>
        <p:spPr>
          <a:xfrm>
            <a:off x="6169310" y="6110912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11" name="Google Shape;411;p61"/>
          <p:cNvSpPr txBox="1"/>
          <p:nvPr>
            <p:ph idx="5" type="subTitle"/>
          </p:nvPr>
        </p:nvSpPr>
        <p:spPr>
          <a:xfrm>
            <a:off x="6169310" y="13387280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12" name="Google Shape;412;p61"/>
          <p:cNvSpPr txBox="1"/>
          <p:nvPr>
            <p:ph idx="6" type="subTitle"/>
          </p:nvPr>
        </p:nvSpPr>
        <p:spPr>
          <a:xfrm>
            <a:off x="6169310" y="8536368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15" name="Google Shape;415;p62"/>
          <p:cNvSpPr txBox="1"/>
          <p:nvPr>
            <p:ph idx="1" type="body"/>
          </p:nvPr>
        </p:nvSpPr>
        <p:spPr>
          <a:xfrm>
            <a:off x="436380" y="3687920"/>
            <a:ext cx="62634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16" name="Google Shape;416;p62"/>
          <p:cNvSpPr/>
          <p:nvPr>
            <p:ph idx="2" type="pic"/>
          </p:nvPr>
        </p:nvSpPr>
        <p:spPr>
          <a:xfrm>
            <a:off x="6988834" y="3688880"/>
            <a:ext cx="5376300" cy="10932600"/>
          </a:xfrm>
          <a:prstGeom prst="rect">
            <a:avLst/>
          </a:prstGeom>
          <a:noFill/>
          <a:ln>
            <a:noFill/>
          </a:ln>
        </p:spPr>
      </p:sp>
      <p:sp>
        <p:nvSpPr>
          <p:cNvPr id="417" name="Google Shape;417;p62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1">
  <p:cSld name="BLANK_1_1_1_1_1_1_1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8"/>
          <p:cNvCxnSpPr/>
          <p:nvPr/>
        </p:nvCxnSpPr>
        <p:spPr>
          <a:xfrm>
            <a:off x="397390" y="14987920"/>
            <a:ext cx="12002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" name="Google Shape;39;p8"/>
          <p:cNvSpPr txBox="1"/>
          <p:nvPr>
            <p:ph type="title"/>
          </p:nvPr>
        </p:nvSpPr>
        <p:spPr>
          <a:xfrm>
            <a:off x="397390" y="738163"/>
            <a:ext cx="9357300" cy="3958200"/>
          </a:xfrm>
          <a:prstGeom prst="rect">
            <a:avLst/>
          </a:prstGeom>
        </p:spPr>
        <p:txBody>
          <a:bodyPr anchorCtr="0" anchor="t" bIns="182850" lIns="0" spcFirstLastPara="1" rIns="182850" wrap="square" tIns="1828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" type="subTitle"/>
          </p:nvPr>
        </p:nvSpPr>
        <p:spPr>
          <a:xfrm>
            <a:off x="8699880" y="11526400"/>
            <a:ext cx="33411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8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3" name="Google Shape;43;p8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8"/>
          <p:cNvSpPr/>
          <p:nvPr>
            <p:ph idx="4" type="pic"/>
          </p:nvPr>
        </p:nvSpPr>
        <p:spPr>
          <a:xfrm>
            <a:off x="6481650" y="10837440"/>
            <a:ext cx="1859700" cy="4131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1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3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676410" y="7160920"/>
            <a:ext cx="50676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2" type="body"/>
          </p:nvPr>
        </p:nvSpPr>
        <p:spPr>
          <a:xfrm>
            <a:off x="7067200" y="7160920"/>
            <a:ext cx="50676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3" name="Google Shape;423;p63"/>
          <p:cNvSpPr txBox="1"/>
          <p:nvPr>
            <p:ph idx="3" type="subTitle"/>
          </p:nvPr>
        </p:nvSpPr>
        <p:spPr>
          <a:xfrm>
            <a:off x="676410" y="4275715"/>
            <a:ext cx="50676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24" name="Google Shape;424;p63"/>
          <p:cNvSpPr txBox="1"/>
          <p:nvPr>
            <p:ph idx="4" type="subTitle"/>
          </p:nvPr>
        </p:nvSpPr>
        <p:spPr>
          <a:xfrm>
            <a:off x="7067200" y="4275715"/>
            <a:ext cx="50676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4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7" name="Google Shape;427;p64"/>
          <p:cNvSpPr txBox="1"/>
          <p:nvPr>
            <p:ph idx="1" type="body"/>
          </p:nvPr>
        </p:nvSpPr>
        <p:spPr>
          <a:xfrm>
            <a:off x="67644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8" name="Google Shape;428;p64"/>
          <p:cNvSpPr txBox="1"/>
          <p:nvPr>
            <p:ph idx="2" type="body"/>
          </p:nvPr>
        </p:nvSpPr>
        <p:spPr>
          <a:xfrm>
            <a:off x="468681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9" name="Google Shape;429;p64"/>
          <p:cNvSpPr txBox="1"/>
          <p:nvPr>
            <p:ph idx="3" type="body"/>
          </p:nvPr>
        </p:nvSpPr>
        <p:spPr>
          <a:xfrm>
            <a:off x="869718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31" name="Google Shape;431;p64"/>
          <p:cNvSpPr txBox="1"/>
          <p:nvPr>
            <p:ph idx="4" type="subTitle"/>
          </p:nvPr>
        </p:nvSpPr>
        <p:spPr>
          <a:xfrm>
            <a:off x="67644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32" name="Google Shape;432;p64"/>
          <p:cNvSpPr txBox="1"/>
          <p:nvPr>
            <p:ph idx="5" type="subTitle"/>
          </p:nvPr>
        </p:nvSpPr>
        <p:spPr>
          <a:xfrm>
            <a:off x="468681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33" name="Google Shape;433;p64"/>
          <p:cNvSpPr txBox="1"/>
          <p:nvPr>
            <p:ph idx="6" type="subTitle"/>
          </p:nvPr>
        </p:nvSpPr>
        <p:spPr>
          <a:xfrm>
            <a:off x="869718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5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6" name="Google Shape;436;p65"/>
          <p:cNvSpPr txBox="1"/>
          <p:nvPr>
            <p:ph idx="1" type="body"/>
          </p:nvPr>
        </p:nvSpPr>
        <p:spPr>
          <a:xfrm>
            <a:off x="513415" y="5629098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7" name="Google Shape;437;p65"/>
          <p:cNvSpPr txBox="1"/>
          <p:nvPr>
            <p:ph idx="2" type="body"/>
          </p:nvPr>
        </p:nvSpPr>
        <p:spPr>
          <a:xfrm>
            <a:off x="6914215" y="5629098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8" name="Google Shape;438;p65"/>
          <p:cNvSpPr txBox="1"/>
          <p:nvPr>
            <p:ph idx="3" type="body"/>
          </p:nvPr>
        </p:nvSpPr>
        <p:spPr>
          <a:xfrm>
            <a:off x="513450" y="11675440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9" name="Google Shape;439;p65"/>
          <p:cNvSpPr txBox="1"/>
          <p:nvPr>
            <p:ph idx="4" type="body"/>
          </p:nvPr>
        </p:nvSpPr>
        <p:spPr>
          <a:xfrm>
            <a:off x="6914250" y="11675440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513450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1" name="Google Shape;441;p65"/>
          <p:cNvSpPr txBox="1"/>
          <p:nvPr>
            <p:ph idx="5" type="subTitle"/>
          </p:nvPr>
        </p:nvSpPr>
        <p:spPr>
          <a:xfrm>
            <a:off x="513467" y="4089302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42" name="Google Shape;442;p65"/>
          <p:cNvSpPr txBox="1"/>
          <p:nvPr>
            <p:ph idx="6" type="subTitle"/>
          </p:nvPr>
        </p:nvSpPr>
        <p:spPr>
          <a:xfrm>
            <a:off x="6914233" y="4089302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43" name="Google Shape;443;p65"/>
          <p:cNvSpPr txBox="1"/>
          <p:nvPr>
            <p:ph idx="7" type="subTitle"/>
          </p:nvPr>
        </p:nvSpPr>
        <p:spPr>
          <a:xfrm>
            <a:off x="6914265" y="10135560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44" name="Google Shape;444;p65"/>
          <p:cNvSpPr txBox="1"/>
          <p:nvPr>
            <p:ph idx="8" type="subTitle"/>
          </p:nvPr>
        </p:nvSpPr>
        <p:spPr>
          <a:xfrm>
            <a:off x="513450" y="10135560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6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47" name="Google Shape;447;p66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8" name="Google Shape;448;p66"/>
          <p:cNvSpPr/>
          <p:nvPr>
            <p:ph idx="2" type="pic"/>
          </p:nvPr>
        </p:nvSpPr>
        <p:spPr>
          <a:xfrm>
            <a:off x="436380" y="3745360"/>
            <a:ext cx="11928900" cy="11177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67"/>
          <p:cNvSpPr txBox="1"/>
          <p:nvPr>
            <p:ph idx="1" type="body"/>
          </p:nvPr>
        </p:nvSpPr>
        <p:spPr>
          <a:xfrm>
            <a:off x="436380" y="13056720"/>
            <a:ext cx="5638500" cy="29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51" name="Google Shape;451;p67"/>
          <p:cNvSpPr/>
          <p:nvPr>
            <p:ph idx="2" type="pic"/>
          </p:nvPr>
        </p:nvSpPr>
        <p:spPr>
          <a:xfrm>
            <a:off x="672675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p67"/>
          <p:cNvSpPr/>
          <p:nvPr>
            <p:ph idx="3" type="pic"/>
          </p:nvPr>
        </p:nvSpPr>
        <p:spPr>
          <a:xfrm>
            <a:off x="43641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453" name="Google Shape;453;p67"/>
          <p:cNvSpPr txBox="1"/>
          <p:nvPr>
            <p:ph idx="4" type="body"/>
          </p:nvPr>
        </p:nvSpPr>
        <p:spPr>
          <a:xfrm>
            <a:off x="6726755" y="13056720"/>
            <a:ext cx="5638500" cy="29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54" name="Google Shape;454;p67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5" name="Google Shape;455;p67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56" name="Google Shape;456;p67"/>
          <p:cNvSpPr txBox="1"/>
          <p:nvPr>
            <p:ph idx="5" type="subTitle"/>
          </p:nvPr>
        </p:nvSpPr>
        <p:spPr>
          <a:xfrm>
            <a:off x="436415" y="11465280"/>
            <a:ext cx="56385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57" name="Google Shape;457;p67"/>
          <p:cNvSpPr txBox="1"/>
          <p:nvPr>
            <p:ph idx="6" type="subTitle"/>
          </p:nvPr>
        </p:nvSpPr>
        <p:spPr>
          <a:xfrm>
            <a:off x="6726755" y="11465280"/>
            <a:ext cx="56385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8"/>
          <p:cNvSpPr txBox="1"/>
          <p:nvPr>
            <p:ph idx="1" type="body"/>
          </p:nvPr>
        </p:nvSpPr>
        <p:spPr>
          <a:xfrm>
            <a:off x="436380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60" name="Google Shape;460;p68"/>
          <p:cNvSpPr/>
          <p:nvPr>
            <p:ph idx="2" type="pic"/>
          </p:nvPr>
        </p:nvSpPr>
        <p:spPr>
          <a:xfrm>
            <a:off x="86873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461" name="Google Shape;461;p68"/>
          <p:cNvSpPr/>
          <p:nvPr>
            <p:ph idx="3" type="pic"/>
          </p:nvPr>
        </p:nvSpPr>
        <p:spPr>
          <a:xfrm>
            <a:off x="4364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p68"/>
          <p:cNvSpPr txBox="1"/>
          <p:nvPr>
            <p:ph idx="4" type="body"/>
          </p:nvPr>
        </p:nvSpPr>
        <p:spPr>
          <a:xfrm>
            <a:off x="8687315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63" name="Google Shape;463;p68"/>
          <p:cNvSpPr/>
          <p:nvPr>
            <p:ph idx="5" type="pic"/>
          </p:nvPr>
        </p:nvSpPr>
        <p:spPr>
          <a:xfrm>
            <a:off x="4557350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68"/>
          <p:cNvSpPr txBox="1"/>
          <p:nvPr>
            <p:ph idx="6" type="body"/>
          </p:nvPr>
        </p:nvSpPr>
        <p:spPr>
          <a:xfrm>
            <a:off x="4557350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65" name="Google Shape;465;p68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6" name="Google Shape;466;p68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7" type="subTitle"/>
          </p:nvPr>
        </p:nvSpPr>
        <p:spPr>
          <a:xfrm>
            <a:off x="436415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68" name="Google Shape;468;p68"/>
          <p:cNvSpPr txBox="1"/>
          <p:nvPr>
            <p:ph idx="8" type="subTitle"/>
          </p:nvPr>
        </p:nvSpPr>
        <p:spPr>
          <a:xfrm>
            <a:off x="8687315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69" name="Google Shape;469;p68"/>
          <p:cNvSpPr txBox="1"/>
          <p:nvPr>
            <p:ph idx="9" type="subTitle"/>
          </p:nvPr>
        </p:nvSpPr>
        <p:spPr>
          <a:xfrm>
            <a:off x="4557350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9"/>
          <p:cNvSpPr/>
          <p:nvPr>
            <p:ph idx="2" type="pic"/>
          </p:nvPr>
        </p:nvSpPr>
        <p:spPr>
          <a:xfrm>
            <a:off x="436380" y="1424080"/>
            <a:ext cx="11928900" cy="13498500"/>
          </a:xfrm>
          <a:prstGeom prst="rect">
            <a:avLst/>
          </a:prstGeom>
          <a:noFill/>
          <a:ln>
            <a:noFill/>
          </a:ln>
        </p:spPr>
      </p:sp>
      <p:sp>
        <p:nvSpPr>
          <p:cNvPr id="472" name="Google Shape;472;p69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5" name="Google Shape;475;p70"/>
          <p:cNvSpPr/>
          <p:nvPr>
            <p:ph idx="2" type="pic"/>
          </p:nvPr>
        </p:nvSpPr>
        <p:spPr>
          <a:xfrm>
            <a:off x="4745440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6" name="Google Shape;476;p70"/>
          <p:cNvSpPr/>
          <p:nvPr>
            <p:ph idx="3" type="pic"/>
          </p:nvPr>
        </p:nvSpPr>
        <p:spPr>
          <a:xfrm>
            <a:off x="7274309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7" name="Google Shape;477;p70"/>
          <p:cNvSpPr/>
          <p:nvPr>
            <p:ph idx="4" type="pic"/>
          </p:nvPr>
        </p:nvSpPr>
        <p:spPr>
          <a:xfrm>
            <a:off x="9803178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8" name="Google Shape;478;p70"/>
          <p:cNvSpPr/>
          <p:nvPr>
            <p:ph idx="5" type="pic"/>
          </p:nvPr>
        </p:nvSpPr>
        <p:spPr>
          <a:xfrm>
            <a:off x="4745422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9" name="Google Shape;479;p70"/>
          <p:cNvSpPr/>
          <p:nvPr>
            <p:ph idx="6" type="pic"/>
          </p:nvPr>
        </p:nvSpPr>
        <p:spPr>
          <a:xfrm>
            <a:off x="7274291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0" name="Google Shape;480;p70"/>
          <p:cNvSpPr/>
          <p:nvPr>
            <p:ph idx="7" type="pic"/>
          </p:nvPr>
        </p:nvSpPr>
        <p:spPr>
          <a:xfrm>
            <a:off x="9803160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1" name="Google Shape;481;p70"/>
          <p:cNvSpPr txBox="1"/>
          <p:nvPr>
            <p:ph type="title"/>
          </p:nvPr>
        </p:nvSpPr>
        <p:spPr>
          <a:xfrm>
            <a:off x="492170" y="1424080"/>
            <a:ext cx="3635400" cy="5460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82" name="Google Shape;482;p70"/>
          <p:cNvSpPr/>
          <p:nvPr>
            <p:ph idx="8" type="pic"/>
          </p:nvPr>
        </p:nvSpPr>
        <p:spPr>
          <a:xfrm>
            <a:off x="4745422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3" name="Google Shape;483;p70"/>
          <p:cNvSpPr/>
          <p:nvPr>
            <p:ph idx="9" type="pic"/>
          </p:nvPr>
        </p:nvSpPr>
        <p:spPr>
          <a:xfrm>
            <a:off x="7274291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4" name="Google Shape;484;p70"/>
          <p:cNvSpPr/>
          <p:nvPr>
            <p:ph idx="13" type="pic"/>
          </p:nvPr>
        </p:nvSpPr>
        <p:spPr>
          <a:xfrm>
            <a:off x="9803160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7789">
          <p15:clr>
            <a:srgbClr val="E46962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 type="title">
  <p:cSld name="TITLE">
    <p:bg>
      <p:bgPr>
        <a:solidFill>
          <a:schemeClr val="accent4"/>
        </a:soli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1"/>
          <p:cNvSpPr/>
          <p:nvPr>
            <p:ph idx="2" type="pic"/>
          </p:nvPr>
        </p:nvSpPr>
        <p:spPr>
          <a:xfrm>
            <a:off x="8608005" y="0"/>
            <a:ext cx="4193700" cy="4561800"/>
          </a:xfrm>
          <a:prstGeom prst="rect">
            <a:avLst/>
          </a:prstGeom>
          <a:noFill/>
          <a:ln>
            <a:noFill/>
          </a:ln>
        </p:spPr>
      </p:sp>
      <p:sp>
        <p:nvSpPr>
          <p:cNvPr id="487" name="Google Shape;487;p71"/>
          <p:cNvSpPr/>
          <p:nvPr>
            <p:ph idx="3" type="pic"/>
          </p:nvPr>
        </p:nvSpPr>
        <p:spPr>
          <a:xfrm>
            <a:off x="8608005" y="12170880"/>
            <a:ext cx="4193700" cy="4296900"/>
          </a:xfrm>
          <a:prstGeom prst="rect">
            <a:avLst/>
          </a:prstGeom>
          <a:noFill/>
          <a:ln>
            <a:noFill/>
          </a:ln>
        </p:spPr>
      </p:sp>
      <p:sp>
        <p:nvSpPr>
          <p:cNvPr id="488" name="Google Shape;488;p71"/>
          <p:cNvSpPr txBox="1"/>
          <p:nvPr>
            <p:ph type="title"/>
          </p:nvPr>
        </p:nvSpPr>
        <p:spPr>
          <a:xfrm>
            <a:off x="1036970" y="2"/>
            <a:ext cx="4943400" cy="347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Font typeface="Work Sans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89" name="Google Shape;489;p71"/>
          <p:cNvSpPr/>
          <p:nvPr>
            <p:ph idx="4" type="pic"/>
          </p:nvPr>
        </p:nvSpPr>
        <p:spPr>
          <a:xfrm>
            <a:off x="4147920" y="12170880"/>
            <a:ext cx="4460100" cy="4296900"/>
          </a:xfrm>
          <a:prstGeom prst="rect">
            <a:avLst/>
          </a:prstGeom>
          <a:noFill/>
          <a:ln>
            <a:noFill/>
          </a:ln>
        </p:spPr>
      </p:sp>
      <p:sp>
        <p:nvSpPr>
          <p:cNvPr id="490" name="Google Shape;490;p71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1" name="Google Shape;491;p71"/>
          <p:cNvSpPr/>
          <p:nvPr>
            <p:ph idx="5" type="pic"/>
          </p:nvPr>
        </p:nvSpPr>
        <p:spPr>
          <a:xfrm>
            <a:off x="930300" y="4292880"/>
            <a:ext cx="5363700" cy="5866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 type="secHead">
  <p:cSld name="SECTION_HEADER">
    <p:bg>
      <p:bgPr>
        <a:solidFill>
          <a:schemeClr val="accent1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2"/>
          <p:cNvSpPr/>
          <p:nvPr/>
        </p:nvSpPr>
        <p:spPr>
          <a:xfrm rot="5400000">
            <a:off x="-461190" y="1541620"/>
            <a:ext cx="13684800" cy="12123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72"/>
          <p:cNvSpPr txBox="1"/>
          <p:nvPr>
            <p:ph type="title"/>
          </p:nvPr>
        </p:nvSpPr>
        <p:spPr>
          <a:xfrm>
            <a:off x="614477" y="1463040"/>
            <a:ext cx="11483100" cy="111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495" name="Google Shape;495;p72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6" name="Google Shape;496;p72"/>
          <p:cNvSpPr txBox="1"/>
          <p:nvPr>
            <p:ph idx="1" type="body"/>
          </p:nvPr>
        </p:nvSpPr>
        <p:spPr>
          <a:xfrm>
            <a:off x="636440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497" name="Google Shape;497;p72"/>
          <p:cNvSpPr txBox="1"/>
          <p:nvPr>
            <p:ph idx="2" type="body"/>
          </p:nvPr>
        </p:nvSpPr>
        <p:spPr>
          <a:xfrm>
            <a:off x="963095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8" name="Google Shape;498;p72"/>
          <p:cNvSpPr txBox="1"/>
          <p:nvPr>
            <p:ph idx="3" type="body"/>
          </p:nvPr>
        </p:nvSpPr>
        <p:spPr>
          <a:xfrm>
            <a:off x="636440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499" name="Google Shape;499;p72"/>
          <p:cNvSpPr txBox="1"/>
          <p:nvPr>
            <p:ph idx="4" type="body"/>
          </p:nvPr>
        </p:nvSpPr>
        <p:spPr>
          <a:xfrm>
            <a:off x="963095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0" name="Google Shape;500;p72"/>
          <p:cNvSpPr txBox="1"/>
          <p:nvPr>
            <p:ph idx="5" type="body"/>
          </p:nvPr>
        </p:nvSpPr>
        <p:spPr>
          <a:xfrm>
            <a:off x="3758895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1" name="Google Shape;501;p72"/>
          <p:cNvSpPr txBox="1"/>
          <p:nvPr>
            <p:ph idx="6" type="body"/>
          </p:nvPr>
        </p:nvSpPr>
        <p:spPr>
          <a:xfrm>
            <a:off x="4085550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2" name="Google Shape;502;p72"/>
          <p:cNvSpPr txBox="1"/>
          <p:nvPr>
            <p:ph idx="7" type="body"/>
          </p:nvPr>
        </p:nvSpPr>
        <p:spPr>
          <a:xfrm>
            <a:off x="3758895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3" name="Google Shape;503;p72"/>
          <p:cNvSpPr txBox="1"/>
          <p:nvPr>
            <p:ph idx="8" type="body"/>
          </p:nvPr>
        </p:nvSpPr>
        <p:spPr>
          <a:xfrm>
            <a:off x="4085550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4" name="Google Shape;504;p72"/>
          <p:cNvSpPr txBox="1"/>
          <p:nvPr>
            <p:ph idx="9" type="body"/>
          </p:nvPr>
        </p:nvSpPr>
        <p:spPr>
          <a:xfrm>
            <a:off x="6861960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5" name="Google Shape;505;p72"/>
          <p:cNvSpPr txBox="1"/>
          <p:nvPr>
            <p:ph idx="13" type="body"/>
          </p:nvPr>
        </p:nvSpPr>
        <p:spPr>
          <a:xfrm>
            <a:off x="7188615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6" name="Google Shape;506;p72"/>
          <p:cNvSpPr txBox="1"/>
          <p:nvPr>
            <p:ph idx="14" type="body"/>
          </p:nvPr>
        </p:nvSpPr>
        <p:spPr>
          <a:xfrm>
            <a:off x="6861960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7" name="Google Shape;507;p72"/>
          <p:cNvSpPr txBox="1"/>
          <p:nvPr>
            <p:ph idx="15" type="body"/>
          </p:nvPr>
        </p:nvSpPr>
        <p:spPr>
          <a:xfrm>
            <a:off x="7188615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8" name="Google Shape;508;p72"/>
          <p:cNvSpPr txBox="1"/>
          <p:nvPr>
            <p:ph idx="16" type="body"/>
          </p:nvPr>
        </p:nvSpPr>
        <p:spPr>
          <a:xfrm>
            <a:off x="9965025" y="5009872"/>
            <a:ext cx="21585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9" name="Google Shape;509;p72"/>
          <p:cNvSpPr txBox="1"/>
          <p:nvPr>
            <p:ph idx="17" type="body"/>
          </p:nvPr>
        </p:nvSpPr>
        <p:spPr>
          <a:xfrm>
            <a:off x="10290209" y="5411152"/>
            <a:ext cx="18330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10" name="Google Shape;510;p72"/>
          <p:cNvSpPr txBox="1"/>
          <p:nvPr>
            <p:ph idx="18" type="body"/>
          </p:nvPr>
        </p:nvSpPr>
        <p:spPr>
          <a:xfrm>
            <a:off x="9965025" y="8052530"/>
            <a:ext cx="21585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11" name="Google Shape;511;p72"/>
          <p:cNvSpPr txBox="1"/>
          <p:nvPr>
            <p:ph idx="19" type="body"/>
          </p:nvPr>
        </p:nvSpPr>
        <p:spPr>
          <a:xfrm>
            <a:off x="10290209" y="8453810"/>
            <a:ext cx="18330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12" name="Google Shape;512;p72"/>
          <p:cNvSpPr txBox="1"/>
          <p:nvPr>
            <p:ph idx="20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513" name="Google Shape;513;p72"/>
          <p:cNvSpPr txBox="1"/>
          <p:nvPr>
            <p:ph idx="21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514" name="Google Shape;514;p72"/>
          <p:cNvSpPr txBox="1"/>
          <p:nvPr>
            <p:ph idx="22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cxnSp>
        <p:nvCxnSpPr>
          <p:cNvPr id="515" name="Google Shape;515;p72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extLst>
    <p:ext uri="{DCECCB84-F9BA-43D5-87BE-67443E8EF086}">
      <p15:sldGuideLst>
        <p15:guide id="1" pos="401">
          <p15:clr>
            <a:srgbClr val="E46962"/>
          </p15:clr>
        </p15:guide>
        <p15:guide id="2" pos="7637">
          <p15:clr>
            <a:srgbClr val="E46962"/>
          </p15:clr>
        </p15:guide>
        <p15:guide id="3" pos="2363">
          <p15:clr>
            <a:srgbClr val="E46962"/>
          </p15:clr>
        </p15:guide>
        <p15:guide id="4" pos="4322">
          <p15:clr>
            <a:srgbClr val="E46962"/>
          </p15:clr>
        </p15:guide>
        <p15:guide id="5" pos="6277">
          <p15:clr>
            <a:srgbClr val="E46962"/>
          </p15:clr>
        </p15:guide>
        <p15:guide id="6" pos="1767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3">
  <p:cSld name="BLANK_3_1">
    <p:bg>
      <p:bgPr>
        <a:solidFill>
          <a:schemeClr val="accent3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460470" y="923600"/>
            <a:ext cx="7939200" cy="937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4898637" y="1786683"/>
            <a:ext cx="7062927" cy="7647274"/>
          </a:xfrm>
          <a:custGeom>
            <a:rect b="b" l="l" r="r" t="t"/>
            <a:pathLst>
              <a:path extrusionOk="0" h="22601" w="47712">
                <a:moveTo>
                  <a:pt x="36474" y="1"/>
                </a:moveTo>
                <a:lnTo>
                  <a:pt x="32896" y="3516"/>
                </a:lnTo>
                <a:lnTo>
                  <a:pt x="38106" y="8789"/>
                </a:lnTo>
                <a:lnTo>
                  <a:pt x="1" y="8789"/>
                </a:lnTo>
                <a:lnTo>
                  <a:pt x="1" y="13812"/>
                </a:lnTo>
                <a:lnTo>
                  <a:pt x="38106" y="13812"/>
                </a:lnTo>
                <a:lnTo>
                  <a:pt x="32833" y="19085"/>
                </a:lnTo>
                <a:lnTo>
                  <a:pt x="36411" y="22600"/>
                </a:lnTo>
                <a:lnTo>
                  <a:pt x="47711" y="11300"/>
                </a:lnTo>
                <a:lnTo>
                  <a:pt x="3647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397390" y="1519600"/>
            <a:ext cx="3882600" cy="5072700"/>
          </a:xfrm>
          <a:prstGeom prst="rect">
            <a:avLst/>
          </a:prstGeom>
        </p:spPr>
        <p:txBody>
          <a:bodyPr anchorCtr="0" anchor="t" bIns="0" lIns="0" spcFirstLastPara="1" rIns="0" wrap="square" tIns="18285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398790" y="11526400"/>
            <a:ext cx="38826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9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oint Summary" type="tx">
  <p:cSld name="TITLE_AND_BODY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3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73"/>
          <p:cNvSpPr txBox="1"/>
          <p:nvPr>
            <p:ph type="title"/>
          </p:nvPr>
        </p:nvSpPr>
        <p:spPr>
          <a:xfrm>
            <a:off x="616928" y="1960542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9" name="Google Shape;519;p73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20" name="Google Shape;520;p73"/>
          <p:cNvSpPr/>
          <p:nvPr>
            <p:ph idx="2" type="pic"/>
          </p:nvPr>
        </p:nvSpPr>
        <p:spPr>
          <a:xfrm>
            <a:off x="638435" y="6842962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521" name="Google Shape;521;p73"/>
          <p:cNvSpPr txBox="1"/>
          <p:nvPr>
            <p:ph idx="3" type="subTitle"/>
          </p:nvPr>
        </p:nvSpPr>
        <p:spPr>
          <a:xfrm>
            <a:off x="634655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22" name="Google Shape;522;p73"/>
          <p:cNvSpPr/>
          <p:nvPr/>
        </p:nvSpPr>
        <p:spPr>
          <a:xfrm rot="5400000">
            <a:off x="-461560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73"/>
          <p:cNvSpPr txBox="1"/>
          <p:nvPr>
            <p:ph idx="4" type="body"/>
          </p:nvPr>
        </p:nvSpPr>
        <p:spPr>
          <a:xfrm>
            <a:off x="4777010" y="12170880"/>
            <a:ext cx="31878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24" name="Google Shape;524;p73"/>
          <p:cNvSpPr/>
          <p:nvPr>
            <p:ph idx="5" type="pic"/>
          </p:nvPr>
        </p:nvSpPr>
        <p:spPr>
          <a:xfrm>
            <a:off x="4786040" y="6842880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525" name="Google Shape;525;p73"/>
          <p:cNvSpPr txBox="1"/>
          <p:nvPr>
            <p:ph idx="6" type="subTitle"/>
          </p:nvPr>
        </p:nvSpPr>
        <p:spPr>
          <a:xfrm>
            <a:off x="4782260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26" name="Google Shape;526;p73"/>
          <p:cNvSpPr/>
          <p:nvPr/>
        </p:nvSpPr>
        <p:spPr>
          <a:xfrm rot="5400000">
            <a:off x="368604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73"/>
          <p:cNvSpPr txBox="1"/>
          <p:nvPr>
            <p:ph idx="7" type="body"/>
          </p:nvPr>
        </p:nvSpPr>
        <p:spPr>
          <a:xfrm>
            <a:off x="8924615" y="12170400"/>
            <a:ext cx="31878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28" name="Google Shape;528;p73"/>
          <p:cNvSpPr/>
          <p:nvPr>
            <p:ph idx="8" type="pic"/>
          </p:nvPr>
        </p:nvSpPr>
        <p:spPr>
          <a:xfrm>
            <a:off x="8933645" y="6842880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529" name="Google Shape;529;p73"/>
          <p:cNvSpPr txBox="1"/>
          <p:nvPr>
            <p:ph idx="9" type="subTitle"/>
          </p:nvPr>
        </p:nvSpPr>
        <p:spPr>
          <a:xfrm>
            <a:off x="8929865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30" name="Google Shape;530;p7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1" name="Google Shape;531;p73"/>
          <p:cNvSpPr txBox="1"/>
          <p:nvPr>
            <p:ph idx="13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2" name="Google Shape;532;p73"/>
          <p:cNvSpPr txBox="1"/>
          <p:nvPr>
            <p:ph idx="1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3" name="Google Shape;533;p73"/>
          <p:cNvSpPr txBox="1"/>
          <p:nvPr>
            <p:ph idx="1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534" name="Google Shape;534;p73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5" name="Google Shape;535;p73"/>
          <p:cNvSpPr txBox="1"/>
          <p:nvPr>
            <p:ph idx="16" type="body"/>
          </p:nvPr>
        </p:nvSpPr>
        <p:spPr>
          <a:xfrm>
            <a:off x="629405" y="12170880"/>
            <a:ext cx="32025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01">
          <p15:clr>
            <a:srgbClr val="E46962"/>
          </p15:clr>
        </p15:guide>
        <p15:guide id="2" pos="2414">
          <p15:clr>
            <a:srgbClr val="E46962"/>
          </p15:clr>
        </p15:guide>
        <p15:guide id="3" pos="3015">
          <p15:clr>
            <a:srgbClr val="E46962"/>
          </p15:clr>
        </p15:guide>
        <p15:guide id="4" pos="5622">
          <p15:clr>
            <a:srgbClr val="E46962"/>
          </p15:clr>
        </p15:guide>
        <p15:guide id="5" pos="7630">
          <p15:clr>
            <a:srgbClr val="E46962"/>
          </p15:clr>
        </p15:guide>
        <p15:guide id="6" pos="5017">
          <p15:clr>
            <a:srgbClr val="E46962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Divider" type="twoColTx">
  <p:cSld name="TITLE_AND_TWO_COLUMNS">
    <p:bg>
      <p:bgPr>
        <a:solidFill>
          <a:schemeClr val="accent2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4"/>
          <p:cNvSpPr txBox="1"/>
          <p:nvPr>
            <p:ph type="title"/>
          </p:nvPr>
        </p:nvSpPr>
        <p:spPr>
          <a:xfrm>
            <a:off x="1097145" y="618288"/>
            <a:ext cx="10972500" cy="5770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200"/>
              <a:buFont typeface="Work Sans ExtraLight"/>
              <a:buNone/>
              <a:defRPr sz="29200">
                <a:solidFill>
                  <a:schemeClr val="accent1"/>
                </a:solidFill>
                <a:latin typeface="Work Sans ExtraLight"/>
                <a:ea typeface="Work Sans ExtraLight"/>
                <a:cs typeface="Work Sans ExtraLight"/>
                <a:sym typeface="Work San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538" name="Google Shape;538;p74"/>
          <p:cNvSpPr txBox="1"/>
          <p:nvPr>
            <p:ph idx="2" type="title"/>
          </p:nvPr>
        </p:nvSpPr>
        <p:spPr>
          <a:xfrm>
            <a:off x="1097145" y="6200702"/>
            <a:ext cx="10972500" cy="319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539" name="Google Shape;539;p74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40" name="Google Shape;540;p74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1" name="Google Shape;541;p74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542" name="Google Shape;542;p74"/>
          <p:cNvSpPr txBox="1"/>
          <p:nvPr>
            <p:ph idx="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543" name="Google Shape;543;p74"/>
          <p:cNvSpPr txBox="1"/>
          <p:nvPr>
            <p:ph idx="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544" name="Google Shape;544;p74"/>
          <p:cNvSpPr/>
          <p:nvPr>
            <p:ph idx="5" type="pic"/>
          </p:nvPr>
        </p:nvSpPr>
        <p:spPr>
          <a:xfrm>
            <a:off x="11437125" y="12170880"/>
            <a:ext cx="998700" cy="997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mage" type="titleOnly">
  <p:cSld name="TITLE_ONLY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5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75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548" name="Google Shape;548;p75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49" name="Google Shape;549;p75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50" name="Google Shape;550;p75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1" name="Google Shape;551;p75"/>
          <p:cNvSpPr txBox="1"/>
          <p:nvPr>
            <p:ph idx="2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2" name="Google Shape;552;p75"/>
          <p:cNvSpPr txBox="1"/>
          <p:nvPr>
            <p:ph idx="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3" name="Google Shape;553;p75"/>
          <p:cNvSpPr txBox="1"/>
          <p:nvPr>
            <p:ph idx="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4" name="Google Shape;554;p75"/>
          <p:cNvSpPr txBox="1"/>
          <p:nvPr>
            <p:ph idx="5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55" name="Google Shape;555;p75"/>
          <p:cNvSpPr/>
          <p:nvPr>
            <p:ph idx="6" type="pic"/>
          </p:nvPr>
        </p:nvSpPr>
        <p:spPr>
          <a:xfrm>
            <a:off x="4467435" y="760720"/>
            <a:ext cx="7962000" cy="12931200"/>
          </a:xfrm>
          <a:prstGeom prst="rect">
            <a:avLst/>
          </a:prstGeom>
          <a:noFill/>
          <a:ln>
            <a:noFill/>
          </a:ln>
        </p:spPr>
      </p:sp>
      <p:sp>
        <p:nvSpPr>
          <p:cNvPr id="556" name="Google Shape;556;p75"/>
          <p:cNvSpPr txBox="1"/>
          <p:nvPr>
            <p:ph idx="7" type="body"/>
          </p:nvPr>
        </p:nvSpPr>
        <p:spPr>
          <a:xfrm>
            <a:off x="4467960" y="14137098"/>
            <a:ext cx="7962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Palette">
  <p:cSld name="ONE_COLUMN_TEXT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76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9" name="Google Shape;559;p76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76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61" name="Google Shape;561;p76"/>
          <p:cNvSpPr txBox="1"/>
          <p:nvPr>
            <p:ph idx="2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62" name="Google Shape;562;p76"/>
          <p:cNvSpPr txBox="1"/>
          <p:nvPr>
            <p:ph idx="3" type="body"/>
          </p:nvPr>
        </p:nvSpPr>
        <p:spPr>
          <a:xfrm>
            <a:off x="4592866" y="13660913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3" name="Google Shape;563;p76"/>
          <p:cNvSpPr txBox="1"/>
          <p:nvPr>
            <p:ph idx="4" type="body"/>
          </p:nvPr>
        </p:nvSpPr>
        <p:spPr>
          <a:xfrm>
            <a:off x="8593471" y="13660913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4" name="Google Shape;564;p76"/>
          <p:cNvSpPr txBox="1"/>
          <p:nvPr>
            <p:ph idx="5" type="body"/>
          </p:nvPr>
        </p:nvSpPr>
        <p:spPr>
          <a:xfrm>
            <a:off x="4592866" y="102320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5" name="Google Shape;565;p76"/>
          <p:cNvSpPr txBox="1"/>
          <p:nvPr>
            <p:ph idx="6" type="body"/>
          </p:nvPr>
        </p:nvSpPr>
        <p:spPr>
          <a:xfrm>
            <a:off x="8593471" y="102320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6" name="Google Shape;566;p76"/>
          <p:cNvSpPr txBox="1"/>
          <p:nvPr>
            <p:ph idx="7" type="body"/>
          </p:nvPr>
        </p:nvSpPr>
        <p:spPr>
          <a:xfrm>
            <a:off x="4592866" y="68152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7" name="Google Shape;567;p76"/>
          <p:cNvSpPr txBox="1"/>
          <p:nvPr>
            <p:ph idx="8" type="body"/>
          </p:nvPr>
        </p:nvSpPr>
        <p:spPr>
          <a:xfrm>
            <a:off x="8593471" y="68152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8" name="Google Shape;568;p76"/>
          <p:cNvSpPr txBox="1"/>
          <p:nvPr>
            <p:ph idx="9" type="body"/>
          </p:nvPr>
        </p:nvSpPr>
        <p:spPr>
          <a:xfrm>
            <a:off x="4592866" y="33984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9" name="Google Shape;569;p76"/>
          <p:cNvSpPr txBox="1"/>
          <p:nvPr>
            <p:ph idx="13" type="body"/>
          </p:nvPr>
        </p:nvSpPr>
        <p:spPr>
          <a:xfrm>
            <a:off x="8593471" y="33984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70" name="Google Shape;570;p76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571" name="Google Shape;571;p76"/>
          <p:cNvSpPr txBox="1"/>
          <p:nvPr>
            <p:ph idx="1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2" name="Google Shape;572;p76"/>
          <p:cNvSpPr txBox="1"/>
          <p:nvPr>
            <p:ph idx="1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3" name="Google Shape;573;p76"/>
          <p:cNvSpPr txBox="1"/>
          <p:nvPr>
            <p:ph idx="1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574" name="Google Shape;574;p76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Analysis">
  <p:cSld name="MAIN_POINT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7"/>
          <p:cNvSpPr txBox="1"/>
          <p:nvPr>
            <p:ph idx="1" type="body"/>
          </p:nvPr>
        </p:nvSpPr>
        <p:spPr>
          <a:xfrm rot="-5400000">
            <a:off x="2528678" y="7913496"/>
            <a:ext cx="5348100" cy="1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77" name="Google Shape;577;p77"/>
          <p:cNvSpPr txBox="1"/>
          <p:nvPr>
            <p:ph idx="2" type="body"/>
          </p:nvPr>
        </p:nvSpPr>
        <p:spPr>
          <a:xfrm>
            <a:off x="10918845" y="9799920"/>
            <a:ext cx="15171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78" name="Google Shape;578;p77"/>
          <p:cNvSpPr/>
          <p:nvPr>
            <p:ph idx="3" type="pic"/>
          </p:nvPr>
        </p:nvSpPr>
        <p:spPr>
          <a:xfrm>
            <a:off x="5504940" y="5322480"/>
            <a:ext cx="48897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9" name="Google Shape;579;p77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0" name="Google Shape;580;p77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77"/>
          <p:cNvSpPr txBox="1"/>
          <p:nvPr>
            <p:ph idx="4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82" name="Google Shape;582;p77"/>
          <p:cNvSpPr txBox="1"/>
          <p:nvPr>
            <p:ph idx="5" type="body"/>
          </p:nvPr>
        </p:nvSpPr>
        <p:spPr>
          <a:xfrm>
            <a:off x="10918968" y="7323280"/>
            <a:ext cx="15171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83" name="Google Shape;583;p77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584" name="Google Shape;584;p77"/>
          <p:cNvSpPr txBox="1"/>
          <p:nvPr>
            <p:ph idx="6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5" name="Google Shape;585;p77"/>
          <p:cNvSpPr txBox="1"/>
          <p:nvPr>
            <p:ph idx="7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6" name="Google Shape;586;p77"/>
          <p:cNvSpPr txBox="1"/>
          <p:nvPr>
            <p:ph idx="8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7" name="Google Shape;587;p77"/>
          <p:cNvSpPr txBox="1"/>
          <p:nvPr>
            <p:ph idx="9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cxnSp>
        <p:nvCxnSpPr>
          <p:cNvPr id="588" name="Google Shape;588;p77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9" name="Google Shape;589;p77"/>
          <p:cNvSpPr txBox="1"/>
          <p:nvPr>
            <p:ph idx="13" type="body"/>
          </p:nvPr>
        </p:nvSpPr>
        <p:spPr>
          <a:xfrm>
            <a:off x="6441365" y="11102184"/>
            <a:ext cx="3116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Use">
  <p:cSld name="SECTION_TITLE_AND_DESCRIPTION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8"/>
          <p:cNvSpPr/>
          <p:nvPr>
            <p:ph idx="2" type="pic"/>
          </p:nvPr>
        </p:nvSpPr>
        <p:spPr>
          <a:xfrm>
            <a:off x="8462160" y="7605120"/>
            <a:ext cx="39735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2" name="Google Shape;592;p78"/>
          <p:cNvSpPr/>
          <p:nvPr>
            <p:ph idx="3" type="pic"/>
          </p:nvPr>
        </p:nvSpPr>
        <p:spPr>
          <a:xfrm>
            <a:off x="8462160" y="758400"/>
            <a:ext cx="39735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3" name="Google Shape;593;p78"/>
          <p:cNvSpPr/>
          <p:nvPr>
            <p:ph idx="4" type="pic"/>
          </p:nvPr>
        </p:nvSpPr>
        <p:spPr>
          <a:xfrm>
            <a:off x="4467960" y="7607440"/>
            <a:ext cx="39942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4" name="Google Shape;594;p78"/>
          <p:cNvSpPr/>
          <p:nvPr>
            <p:ph idx="5" type="pic"/>
          </p:nvPr>
        </p:nvSpPr>
        <p:spPr>
          <a:xfrm>
            <a:off x="4467960" y="760720"/>
            <a:ext cx="39942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5" name="Google Shape;595;p78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6" name="Google Shape;596;p78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78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98" name="Google Shape;598;p78"/>
          <p:cNvSpPr txBox="1"/>
          <p:nvPr>
            <p:ph idx="6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99" name="Google Shape;599;p78"/>
          <p:cNvSpPr/>
          <p:nvPr>
            <p:ph idx="7" type="pic"/>
          </p:nvPr>
        </p:nvSpPr>
        <p:spPr>
          <a:xfrm>
            <a:off x="5302850" y="2279280"/>
            <a:ext cx="2275200" cy="3796800"/>
          </a:xfrm>
          <a:prstGeom prst="rect">
            <a:avLst/>
          </a:prstGeom>
          <a:noFill/>
          <a:ln>
            <a:noFill/>
          </a:ln>
        </p:spPr>
      </p:sp>
      <p:sp>
        <p:nvSpPr>
          <p:cNvPr id="600" name="Google Shape;600;p78"/>
          <p:cNvSpPr/>
          <p:nvPr>
            <p:ph idx="8" type="pic"/>
          </p:nvPr>
        </p:nvSpPr>
        <p:spPr>
          <a:xfrm>
            <a:off x="5302850" y="9123600"/>
            <a:ext cx="2275200" cy="3797700"/>
          </a:xfrm>
          <a:prstGeom prst="rect">
            <a:avLst/>
          </a:prstGeom>
          <a:noFill/>
          <a:ln>
            <a:noFill/>
          </a:ln>
        </p:spPr>
      </p:sp>
      <p:sp>
        <p:nvSpPr>
          <p:cNvPr id="601" name="Google Shape;601;p78"/>
          <p:cNvSpPr/>
          <p:nvPr>
            <p:ph idx="9" type="pic"/>
          </p:nvPr>
        </p:nvSpPr>
        <p:spPr>
          <a:xfrm>
            <a:off x="9325365" y="2291120"/>
            <a:ext cx="2275200" cy="3796800"/>
          </a:xfrm>
          <a:prstGeom prst="rect">
            <a:avLst/>
          </a:prstGeom>
          <a:noFill/>
          <a:ln>
            <a:noFill/>
          </a:ln>
        </p:spPr>
      </p:sp>
      <p:sp>
        <p:nvSpPr>
          <p:cNvPr id="602" name="Google Shape;602;p78"/>
          <p:cNvSpPr/>
          <p:nvPr>
            <p:ph idx="13" type="pic"/>
          </p:nvPr>
        </p:nvSpPr>
        <p:spPr>
          <a:xfrm>
            <a:off x="9324954" y="9129999"/>
            <a:ext cx="2276100" cy="3797700"/>
          </a:xfrm>
          <a:prstGeom prst="rect">
            <a:avLst/>
          </a:prstGeom>
          <a:noFill/>
          <a:ln>
            <a:noFill/>
          </a:ln>
        </p:spPr>
      </p:sp>
      <p:sp>
        <p:nvSpPr>
          <p:cNvPr id="603" name="Google Shape;603;p78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604" name="Google Shape;604;p78"/>
          <p:cNvSpPr txBox="1"/>
          <p:nvPr>
            <p:ph idx="1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05" name="Google Shape;605;p78"/>
          <p:cNvSpPr txBox="1"/>
          <p:nvPr>
            <p:ph idx="1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06" name="Google Shape;606;p78"/>
          <p:cNvSpPr txBox="1"/>
          <p:nvPr>
            <p:ph idx="1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07" name="Google Shape;607;p78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1">
  <p:cSld name="CAPTION_ONLY"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9"/>
          <p:cNvSpPr/>
          <p:nvPr>
            <p:ph idx="2" type="pic"/>
          </p:nvPr>
        </p:nvSpPr>
        <p:spPr>
          <a:xfrm>
            <a:off x="8608915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0" name="Google Shape;610;p79"/>
          <p:cNvSpPr/>
          <p:nvPr>
            <p:ph idx="3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1" name="Google Shape;611;p79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12" name="Google Shape;612;p79"/>
          <p:cNvSpPr txBox="1"/>
          <p:nvPr>
            <p:ph idx="4" type="body"/>
          </p:nvPr>
        </p:nvSpPr>
        <p:spPr>
          <a:xfrm>
            <a:off x="8608915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13" name="Google Shape;613;p79"/>
          <p:cNvSpPr/>
          <p:nvPr>
            <p:ph idx="5" type="pic"/>
          </p:nvPr>
        </p:nvSpPr>
        <p:spPr>
          <a:xfrm>
            <a:off x="8608915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4" name="Google Shape;614;p79"/>
          <p:cNvSpPr/>
          <p:nvPr>
            <p:ph idx="6" type="pic"/>
          </p:nvPr>
        </p:nvSpPr>
        <p:spPr>
          <a:xfrm>
            <a:off x="446796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5" name="Google Shape;615;p79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79"/>
          <p:cNvSpPr txBox="1"/>
          <p:nvPr>
            <p:ph idx="7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17" name="Google Shape;617;p79"/>
          <p:cNvSpPr txBox="1"/>
          <p:nvPr>
            <p:ph idx="8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618" name="Google Shape;618;p79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9" name="Google Shape;619;p79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620" name="Google Shape;620;p79"/>
          <p:cNvSpPr txBox="1"/>
          <p:nvPr>
            <p:ph idx="9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21" name="Google Shape;621;p79"/>
          <p:cNvSpPr txBox="1"/>
          <p:nvPr>
            <p:ph idx="1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22" name="Google Shape;622;p79"/>
          <p:cNvSpPr txBox="1"/>
          <p:nvPr>
            <p:ph idx="1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23" name="Google Shape;623;p79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4" name="Google Shape;624;p79"/>
          <p:cNvSpPr txBox="1"/>
          <p:nvPr>
            <p:ph idx="15" type="body"/>
          </p:nvPr>
        </p:nvSpPr>
        <p:spPr>
          <a:xfrm>
            <a:off x="446796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25" name="Google Shape;625;p79"/>
          <p:cNvSpPr txBox="1"/>
          <p:nvPr>
            <p:ph idx="16" type="body"/>
          </p:nvPr>
        </p:nvSpPr>
        <p:spPr>
          <a:xfrm>
            <a:off x="8608915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2">
  <p:cSld name="CAPTION_ONLY_1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80"/>
          <p:cNvSpPr/>
          <p:nvPr>
            <p:ph idx="2" type="pic"/>
          </p:nvPr>
        </p:nvSpPr>
        <p:spPr>
          <a:xfrm>
            <a:off x="8608915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8" name="Google Shape;628;p80"/>
          <p:cNvSpPr/>
          <p:nvPr>
            <p:ph idx="3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9" name="Google Shape;629;p80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30" name="Google Shape;630;p80"/>
          <p:cNvSpPr txBox="1"/>
          <p:nvPr>
            <p:ph idx="4" type="body"/>
          </p:nvPr>
        </p:nvSpPr>
        <p:spPr>
          <a:xfrm>
            <a:off x="8608915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31" name="Google Shape;631;p80"/>
          <p:cNvSpPr/>
          <p:nvPr>
            <p:ph idx="5" type="pic"/>
          </p:nvPr>
        </p:nvSpPr>
        <p:spPr>
          <a:xfrm>
            <a:off x="8608915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2" name="Google Shape;632;p80"/>
          <p:cNvSpPr/>
          <p:nvPr>
            <p:ph idx="6" type="pic"/>
          </p:nvPr>
        </p:nvSpPr>
        <p:spPr>
          <a:xfrm>
            <a:off x="31682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Google Shape;633;p80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4" name="Google Shape;634;p80"/>
          <p:cNvSpPr txBox="1"/>
          <p:nvPr>
            <p:ph idx="7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5" name="Google Shape;635;p80"/>
          <p:cNvSpPr txBox="1"/>
          <p:nvPr>
            <p:ph idx="8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6" name="Google Shape;636;p80"/>
          <p:cNvSpPr txBox="1"/>
          <p:nvPr>
            <p:ph idx="9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37" name="Google Shape;637;p80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8" name="Google Shape;638;p80"/>
          <p:cNvSpPr txBox="1"/>
          <p:nvPr>
            <p:ph idx="13" type="body"/>
          </p:nvPr>
        </p:nvSpPr>
        <p:spPr>
          <a:xfrm>
            <a:off x="31682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39" name="Google Shape;639;p80"/>
          <p:cNvSpPr txBox="1"/>
          <p:nvPr>
            <p:ph idx="14" type="body"/>
          </p:nvPr>
        </p:nvSpPr>
        <p:spPr>
          <a:xfrm>
            <a:off x="8608915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40" name="Google Shape;640;p80"/>
          <p:cNvSpPr/>
          <p:nvPr>
            <p:ph idx="15" type="pic"/>
          </p:nvPr>
        </p:nvSpPr>
        <p:spPr>
          <a:xfrm>
            <a:off x="4462868" y="76031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1" name="Google Shape;641;p80"/>
          <p:cNvSpPr txBox="1"/>
          <p:nvPr>
            <p:ph idx="16" type="body"/>
          </p:nvPr>
        </p:nvSpPr>
        <p:spPr>
          <a:xfrm>
            <a:off x="4462868" y="653391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42" name="Google Shape;642;p80"/>
          <p:cNvSpPr/>
          <p:nvPr>
            <p:ph idx="17" type="pic"/>
          </p:nvPr>
        </p:nvSpPr>
        <p:spPr>
          <a:xfrm>
            <a:off x="316820" y="76282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3" name="Google Shape;643;p80"/>
          <p:cNvSpPr txBox="1"/>
          <p:nvPr>
            <p:ph idx="18" type="body"/>
          </p:nvPr>
        </p:nvSpPr>
        <p:spPr>
          <a:xfrm>
            <a:off x="316820" y="134018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2 1">
  <p:cSld name="CAPTION_ONLY_1_1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1"/>
          <p:cNvSpPr/>
          <p:nvPr>
            <p:ph idx="2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6" name="Google Shape;646;p81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47" name="Google Shape;647;p81"/>
          <p:cNvSpPr/>
          <p:nvPr>
            <p:ph idx="3" type="pic"/>
          </p:nvPr>
        </p:nvSpPr>
        <p:spPr>
          <a:xfrm>
            <a:off x="31682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8" name="Google Shape;648;p81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9" name="Google Shape;649;p81"/>
          <p:cNvSpPr txBox="1"/>
          <p:nvPr>
            <p:ph idx="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50" name="Google Shape;650;p81"/>
          <p:cNvSpPr txBox="1"/>
          <p:nvPr>
            <p:ph idx="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51" name="Google Shape;651;p81"/>
          <p:cNvSpPr txBox="1"/>
          <p:nvPr>
            <p:ph idx="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52" name="Google Shape;652;p81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3" name="Google Shape;653;p81"/>
          <p:cNvSpPr txBox="1"/>
          <p:nvPr>
            <p:ph idx="7" type="body"/>
          </p:nvPr>
        </p:nvSpPr>
        <p:spPr>
          <a:xfrm>
            <a:off x="31682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54" name="Google Shape;654;p81"/>
          <p:cNvSpPr/>
          <p:nvPr>
            <p:ph idx="8" type="pic"/>
          </p:nvPr>
        </p:nvSpPr>
        <p:spPr>
          <a:xfrm>
            <a:off x="4462868" y="76031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p81"/>
          <p:cNvSpPr txBox="1"/>
          <p:nvPr>
            <p:ph idx="9" type="body"/>
          </p:nvPr>
        </p:nvSpPr>
        <p:spPr>
          <a:xfrm>
            <a:off x="4462868" y="653391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56" name="Google Shape;656;p81"/>
          <p:cNvSpPr/>
          <p:nvPr>
            <p:ph idx="13" type="pic"/>
          </p:nvPr>
        </p:nvSpPr>
        <p:spPr>
          <a:xfrm>
            <a:off x="316820" y="76282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7" name="Google Shape;657;p81"/>
          <p:cNvSpPr txBox="1"/>
          <p:nvPr>
            <p:ph idx="14" type="body"/>
          </p:nvPr>
        </p:nvSpPr>
        <p:spPr>
          <a:xfrm>
            <a:off x="316820" y="134018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58" name="Google Shape;658;p81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81"/>
          <p:cNvSpPr txBox="1"/>
          <p:nvPr>
            <p:ph idx="15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60" name="Google Shape;660;p81"/>
          <p:cNvSpPr txBox="1"/>
          <p:nvPr>
            <p:ph idx="16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">
  <p:cSld name="BIG_NUMBER"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82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82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4" name="Google Shape;664;p82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65" name="Google Shape;665;p82"/>
          <p:cNvSpPr txBox="1"/>
          <p:nvPr>
            <p:ph idx="2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666" name="Google Shape;666;p82"/>
          <p:cNvSpPr/>
          <p:nvPr>
            <p:ph idx="3" type="pic"/>
          </p:nvPr>
        </p:nvSpPr>
        <p:spPr>
          <a:xfrm>
            <a:off x="3428215" y="760320"/>
            <a:ext cx="5903400" cy="12921600"/>
          </a:xfrm>
          <a:prstGeom prst="rect">
            <a:avLst/>
          </a:prstGeom>
          <a:noFill/>
          <a:ln>
            <a:noFill/>
          </a:ln>
        </p:spPr>
      </p:sp>
      <p:sp>
        <p:nvSpPr>
          <p:cNvPr id="667" name="Google Shape;667;p82"/>
          <p:cNvSpPr/>
          <p:nvPr>
            <p:ph idx="4" type="pic"/>
          </p:nvPr>
        </p:nvSpPr>
        <p:spPr>
          <a:xfrm>
            <a:off x="316820" y="769760"/>
            <a:ext cx="2792700" cy="12921600"/>
          </a:xfrm>
          <a:prstGeom prst="rect">
            <a:avLst/>
          </a:prstGeom>
          <a:noFill/>
          <a:ln>
            <a:noFill/>
          </a:ln>
        </p:spPr>
      </p:sp>
      <p:sp>
        <p:nvSpPr>
          <p:cNvPr id="668" name="Google Shape;668;p82"/>
          <p:cNvSpPr txBox="1"/>
          <p:nvPr>
            <p:ph idx="5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9" name="Google Shape;669;p82"/>
          <p:cNvSpPr txBox="1"/>
          <p:nvPr>
            <p:ph idx="6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70" name="Google Shape;670;p82"/>
          <p:cNvSpPr txBox="1"/>
          <p:nvPr>
            <p:ph idx="7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71" name="Google Shape;671;p82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2" name="Google Shape;672;p82"/>
          <p:cNvSpPr txBox="1"/>
          <p:nvPr>
            <p:ph idx="8" type="body"/>
          </p:nvPr>
        </p:nvSpPr>
        <p:spPr>
          <a:xfrm>
            <a:off x="320040" y="14143520"/>
            <a:ext cx="2792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73" name="Google Shape;673;p82"/>
          <p:cNvSpPr txBox="1"/>
          <p:nvPr>
            <p:ph idx="9" type="body"/>
          </p:nvPr>
        </p:nvSpPr>
        <p:spPr>
          <a:xfrm>
            <a:off x="3428215" y="14143520"/>
            <a:ext cx="59034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4">
  <p:cSld name="BLANK_3_1_1">
    <p:bg>
      <p:bgPr>
        <a:solidFill>
          <a:schemeClr val="accen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397390" y="1519600"/>
            <a:ext cx="3882600" cy="5072700"/>
          </a:xfrm>
          <a:prstGeom prst="rect">
            <a:avLst/>
          </a:prstGeom>
        </p:spPr>
        <p:txBody>
          <a:bodyPr anchorCtr="0" anchor="t" bIns="0" lIns="0" spcFirstLastPara="1" rIns="0" wrap="square" tIns="18285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55" name="Google Shape;55;p10"/>
          <p:cNvSpPr txBox="1"/>
          <p:nvPr>
            <p:ph idx="1" type="subTitle"/>
          </p:nvPr>
        </p:nvSpPr>
        <p:spPr>
          <a:xfrm>
            <a:off x="398790" y="11526400"/>
            <a:ext cx="38826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0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" name="Google Shape;59;p10"/>
          <p:cNvSpPr/>
          <p:nvPr>
            <p:ph idx="4" type="pic"/>
          </p:nvPr>
        </p:nvSpPr>
        <p:spPr>
          <a:xfrm>
            <a:off x="4459980" y="932040"/>
            <a:ext cx="7939800" cy="1404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ne and Tablet">
  <p:cSld name="BIG_NUMBER_1"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ew Modern Digital Tablet Mockup On White Background." id="675" name="Google Shape;675;p83"/>
          <p:cNvPicPr preferRelativeResize="0"/>
          <p:nvPr/>
        </p:nvPicPr>
        <p:blipFill rotWithShape="1">
          <a:blip r:embed="rId2">
            <a:alphaModFix/>
          </a:blip>
          <a:srcRect b="0" l="25190" r="24880" t="0"/>
          <a:stretch/>
        </p:blipFill>
        <p:spPr>
          <a:xfrm>
            <a:off x="4272678" y="773117"/>
            <a:ext cx="4223345" cy="128860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martphone isolated mockup iPhone with white screen in a white background on high-quality studio shot." id="676" name="Google Shape;676;p83"/>
          <p:cNvPicPr preferRelativeResize="0"/>
          <p:nvPr/>
        </p:nvPicPr>
        <p:blipFill rotWithShape="1">
          <a:blip r:embed="rId3">
            <a:alphaModFix/>
          </a:blip>
          <a:srcRect b="0" l="23169" r="23110" t="0"/>
          <a:stretch/>
        </p:blipFill>
        <p:spPr>
          <a:xfrm>
            <a:off x="262202" y="3084280"/>
            <a:ext cx="2924882" cy="8306637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83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8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9" name="Google Shape;679;p83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80" name="Google Shape;680;p83"/>
          <p:cNvSpPr txBox="1"/>
          <p:nvPr>
            <p:ph idx="2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681" name="Google Shape;681;p83"/>
          <p:cNvSpPr txBox="1"/>
          <p:nvPr>
            <p:ph idx="3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82" name="Google Shape;682;p83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83" name="Google Shape;683;p83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84" name="Google Shape;684;p83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5" name="Google Shape;685;p83"/>
          <p:cNvSpPr txBox="1"/>
          <p:nvPr>
            <p:ph idx="6" type="body"/>
          </p:nvPr>
        </p:nvSpPr>
        <p:spPr>
          <a:xfrm>
            <a:off x="320040" y="14143520"/>
            <a:ext cx="2792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86" name="Google Shape;686;p83"/>
          <p:cNvSpPr txBox="1"/>
          <p:nvPr>
            <p:ph idx="7" type="body"/>
          </p:nvPr>
        </p:nvSpPr>
        <p:spPr>
          <a:xfrm>
            <a:off x="3428215" y="14143520"/>
            <a:ext cx="59034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87" name="Google Shape;687;p83"/>
          <p:cNvSpPr/>
          <p:nvPr>
            <p:ph idx="8" type="pic"/>
          </p:nvPr>
        </p:nvSpPr>
        <p:spPr>
          <a:xfrm>
            <a:off x="1052940" y="3949360"/>
            <a:ext cx="1366800" cy="6750600"/>
          </a:xfrm>
          <a:prstGeom prst="roundRect">
            <a:avLst>
              <a:gd fmla="val 14756" name="adj"/>
            </a:avLst>
          </a:prstGeom>
          <a:noFill/>
          <a:ln>
            <a:noFill/>
          </a:ln>
        </p:spPr>
      </p:sp>
      <p:sp>
        <p:nvSpPr>
          <p:cNvPr id="688" name="Google Shape;688;p83"/>
          <p:cNvSpPr/>
          <p:nvPr>
            <p:ph idx="9" type="pic"/>
          </p:nvPr>
        </p:nvSpPr>
        <p:spPr>
          <a:xfrm>
            <a:off x="5022045" y="2410400"/>
            <a:ext cx="2682600" cy="99726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ktop">
  <p:cSld name="CUSTOM_2"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dern Desktop Monitor." id="690" name="Google Shape;690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440" y="-58760"/>
            <a:ext cx="12625480" cy="72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84"/>
          <p:cNvSpPr/>
          <p:nvPr>
            <p:ph idx="2" type="pic"/>
          </p:nvPr>
        </p:nvSpPr>
        <p:spPr>
          <a:xfrm>
            <a:off x="2070717" y="847054"/>
            <a:ext cx="8594400" cy="115680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lboard 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5"/>
          <p:cNvSpPr/>
          <p:nvPr>
            <p:ph idx="2" type="pic"/>
          </p:nvPr>
        </p:nvSpPr>
        <p:spPr>
          <a:xfrm>
            <a:off x="1883490" y="5602560"/>
            <a:ext cx="9124500" cy="38007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1">
  <p:cSld name="TITLE_18"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86"/>
          <p:cNvSpPr/>
          <p:nvPr>
            <p:ph idx="2" type="pic"/>
          </p:nvPr>
        </p:nvSpPr>
        <p:spPr>
          <a:xfrm>
            <a:off x="0" y="0"/>
            <a:ext cx="41475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696" name="Google Shape;696;p86"/>
          <p:cNvSpPr/>
          <p:nvPr>
            <p:ph idx="3" type="pic"/>
          </p:nvPr>
        </p:nvSpPr>
        <p:spPr>
          <a:xfrm>
            <a:off x="4147500" y="0"/>
            <a:ext cx="4864500" cy="9039300"/>
          </a:xfrm>
          <a:prstGeom prst="rect">
            <a:avLst/>
          </a:prstGeom>
          <a:noFill/>
          <a:ln>
            <a:noFill/>
          </a:ln>
        </p:spPr>
      </p:sp>
      <p:sp>
        <p:nvSpPr>
          <p:cNvPr id="697" name="Google Shape;697;p86"/>
          <p:cNvSpPr/>
          <p:nvPr>
            <p:ph idx="4" type="pic"/>
          </p:nvPr>
        </p:nvSpPr>
        <p:spPr>
          <a:xfrm>
            <a:off x="0" y="6082560"/>
            <a:ext cx="4147500" cy="10376700"/>
          </a:xfrm>
          <a:prstGeom prst="rect">
            <a:avLst/>
          </a:prstGeom>
          <a:noFill/>
          <a:ln>
            <a:noFill/>
          </a:ln>
        </p:spPr>
      </p:sp>
      <p:sp>
        <p:nvSpPr>
          <p:cNvPr id="698" name="Google Shape;698;p86"/>
          <p:cNvSpPr/>
          <p:nvPr>
            <p:ph idx="5" type="pic"/>
          </p:nvPr>
        </p:nvSpPr>
        <p:spPr>
          <a:xfrm>
            <a:off x="4147500" y="9039360"/>
            <a:ext cx="4864500" cy="7419900"/>
          </a:xfrm>
          <a:prstGeom prst="rect">
            <a:avLst/>
          </a:prstGeom>
          <a:noFill/>
          <a:ln>
            <a:noFill/>
          </a:ln>
        </p:spPr>
      </p:sp>
      <p:sp>
        <p:nvSpPr>
          <p:cNvPr id="699" name="Google Shape;699;p86"/>
          <p:cNvSpPr/>
          <p:nvPr>
            <p:ph idx="6" type="pic"/>
          </p:nvPr>
        </p:nvSpPr>
        <p:spPr>
          <a:xfrm>
            <a:off x="9011940" y="0"/>
            <a:ext cx="3789600" cy="1645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2">
  <p:cSld name="TITLE_18_1"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87"/>
          <p:cNvSpPr/>
          <p:nvPr>
            <p:ph idx="2" type="pic"/>
          </p:nvPr>
        </p:nvSpPr>
        <p:spPr>
          <a:xfrm>
            <a:off x="0" y="0"/>
            <a:ext cx="64008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702" name="Google Shape;702;p87"/>
          <p:cNvSpPr/>
          <p:nvPr>
            <p:ph idx="3" type="pic"/>
          </p:nvPr>
        </p:nvSpPr>
        <p:spPr>
          <a:xfrm>
            <a:off x="0" y="6082560"/>
            <a:ext cx="6400800" cy="10376700"/>
          </a:xfrm>
          <a:prstGeom prst="rect">
            <a:avLst/>
          </a:prstGeom>
          <a:noFill/>
          <a:ln>
            <a:noFill/>
          </a:ln>
        </p:spPr>
      </p:sp>
      <p:sp>
        <p:nvSpPr>
          <p:cNvPr id="703" name="Google Shape;703;p87"/>
          <p:cNvSpPr/>
          <p:nvPr>
            <p:ph idx="4" type="pic"/>
          </p:nvPr>
        </p:nvSpPr>
        <p:spPr>
          <a:xfrm>
            <a:off x="6400800" y="10376640"/>
            <a:ext cx="64008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704" name="Google Shape;704;p87"/>
          <p:cNvSpPr/>
          <p:nvPr>
            <p:ph idx="5" type="pic"/>
          </p:nvPr>
        </p:nvSpPr>
        <p:spPr>
          <a:xfrm>
            <a:off x="6400800" y="0"/>
            <a:ext cx="6400800" cy="10376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3">
  <p:cSld name="TITLE_18_1_1"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88"/>
          <p:cNvSpPr/>
          <p:nvPr>
            <p:ph idx="2" type="pic"/>
          </p:nvPr>
        </p:nvSpPr>
        <p:spPr>
          <a:xfrm>
            <a:off x="0" y="0"/>
            <a:ext cx="12801600" cy="1645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4">
  <p:cSld name="TITLE_18_1_1_1"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9"/>
          <p:cNvSpPr/>
          <p:nvPr>
            <p:ph idx="2" type="pic"/>
          </p:nvPr>
        </p:nvSpPr>
        <p:spPr>
          <a:xfrm>
            <a:off x="0" y="0"/>
            <a:ext cx="12801600" cy="16459200"/>
          </a:xfrm>
          <a:prstGeom prst="rect">
            <a:avLst/>
          </a:prstGeom>
          <a:noFill/>
          <a:ln>
            <a:noFill/>
          </a:ln>
        </p:spPr>
      </p:sp>
      <p:sp>
        <p:nvSpPr>
          <p:cNvPr id="709" name="Google Shape;709;p89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89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711" name="Google Shape;711;p89"/>
          <p:cNvSpPr txBox="1"/>
          <p:nvPr>
            <p:ph idx="3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ography Analysis">
  <p:cSld name="TITLE_12"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90"/>
          <p:cNvSpPr/>
          <p:nvPr>
            <p:ph idx="2" type="pic"/>
          </p:nvPr>
        </p:nvSpPr>
        <p:spPr>
          <a:xfrm>
            <a:off x="10437527" y="5322244"/>
            <a:ext cx="1998300" cy="1998300"/>
          </a:xfrm>
          <a:prstGeom prst="rect">
            <a:avLst/>
          </a:prstGeom>
          <a:noFill/>
          <a:ln>
            <a:noFill/>
          </a:ln>
        </p:spPr>
      </p:sp>
      <p:sp>
        <p:nvSpPr>
          <p:cNvPr id="714" name="Google Shape;714;p90"/>
          <p:cNvSpPr/>
          <p:nvPr>
            <p:ph idx="3" type="pic"/>
          </p:nvPr>
        </p:nvSpPr>
        <p:spPr>
          <a:xfrm>
            <a:off x="5184900" y="2280960"/>
            <a:ext cx="4659600" cy="4659600"/>
          </a:xfrm>
          <a:prstGeom prst="rect">
            <a:avLst/>
          </a:prstGeom>
          <a:noFill/>
          <a:ln>
            <a:noFill/>
          </a:ln>
        </p:spPr>
      </p:sp>
      <p:sp>
        <p:nvSpPr>
          <p:cNvPr id="715" name="Google Shape;715;p90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6" name="Google Shape;716;p90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90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718" name="Google Shape;718;p90"/>
          <p:cNvSpPr txBox="1"/>
          <p:nvPr>
            <p:ph idx="4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719" name="Google Shape;719;p90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720" name="Google Shape;720;p90"/>
          <p:cNvSpPr txBox="1"/>
          <p:nvPr>
            <p:ph idx="5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21" name="Google Shape;721;p90"/>
          <p:cNvSpPr txBox="1"/>
          <p:nvPr>
            <p:ph idx="6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22" name="Google Shape;722;p90"/>
          <p:cNvSpPr txBox="1"/>
          <p:nvPr>
            <p:ph idx="7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723" name="Google Shape;723;p90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4" name="Google Shape;724;p90"/>
          <p:cNvSpPr txBox="1"/>
          <p:nvPr>
            <p:ph idx="8" type="body"/>
          </p:nvPr>
        </p:nvSpPr>
        <p:spPr>
          <a:xfrm>
            <a:off x="5184900" y="13386480"/>
            <a:ext cx="465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Library 1">
  <p:cSld name="TITLE_14"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91"/>
          <p:cNvSpPr/>
          <p:nvPr/>
        </p:nvSpPr>
        <p:spPr>
          <a:xfrm rot="5400000">
            <a:off x="3686045" y="568995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91"/>
          <p:cNvSpPr/>
          <p:nvPr>
            <p:ph idx="2" type="pic"/>
          </p:nvPr>
        </p:nvSpPr>
        <p:spPr>
          <a:xfrm>
            <a:off x="31986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28" name="Google Shape;728;p91"/>
          <p:cNvSpPr/>
          <p:nvPr>
            <p:ph idx="3" type="pic"/>
          </p:nvPr>
        </p:nvSpPr>
        <p:spPr>
          <a:xfrm>
            <a:off x="31986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29" name="Google Shape;729;p91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0" name="Google Shape;730;p91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31" name="Google Shape;731;p91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32" name="Google Shape;732;p91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33" name="Google Shape;733;p91"/>
          <p:cNvSpPr/>
          <p:nvPr>
            <p:ph idx="6" type="pic"/>
          </p:nvPr>
        </p:nvSpPr>
        <p:spPr>
          <a:xfrm>
            <a:off x="31986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4" name="Google Shape;734;p91"/>
          <p:cNvSpPr/>
          <p:nvPr>
            <p:ph idx="7" type="pic"/>
          </p:nvPr>
        </p:nvSpPr>
        <p:spPr>
          <a:xfrm>
            <a:off x="31986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5" name="Google Shape;735;p91"/>
          <p:cNvSpPr/>
          <p:nvPr>
            <p:ph idx="8" type="pic"/>
          </p:nvPr>
        </p:nvSpPr>
        <p:spPr>
          <a:xfrm>
            <a:off x="135702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6" name="Google Shape;736;p91"/>
          <p:cNvSpPr/>
          <p:nvPr>
            <p:ph idx="9" type="pic"/>
          </p:nvPr>
        </p:nvSpPr>
        <p:spPr>
          <a:xfrm>
            <a:off x="135702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7" name="Google Shape;737;p91"/>
          <p:cNvSpPr/>
          <p:nvPr>
            <p:ph idx="13" type="pic"/>
          </p:nvPr>
        </p:nvSpPr>
        <p:spPr>
          <a:xfrm>
            <a:off x="135702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8" name="Google Shape;738;p91"/>
          <p:cNvSpPr/>
          <p:nvPr>
            <p:ph idx="14" type="pic"/>
          </p:nvPr>
        </p:nvSpPr>
        <p:spPr>
          <a:xfrm>
            <a:off x="135702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9" name="Google Shape;739;p91"/>
          <p:cNvSpPr/>
          <p:nvPr>
            <p:ph idx="15" type="pic"/>
          </p:nvPr>
        </p:nvSpPr>
        <p:spPr>
          <a:xfrm>
            <a:off x="239417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0" name="Google Shape;740;p91"/>
          <p:cNvSpPr/>
          <p:nvPr>
            <p:ph idx="16" type="pic"/>
          </p:nvPr>
        </p:nvSpPr>
        <p:spPr>
          <a:xfrm>
            <a:off x="239417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1" name="Google Shape;741;p91"/>
          <p:cNvSpPr/>
          <p:nvPr>
            <p:ph idx="17" type="pic"/>
          </p:nvPr>
        </p:nvSpPr>
        <p:spPr>
          <a:xfrm>
            <a:off x="239417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2" name="Google Shape;742;p91"/>
          <p:cNvSpPr/>
          <p:nvPr>
            <p:ph idx="18" type="pic"/>
          </p:nvPr>
        </p:nvSpPr>
        <p:spPr>
          <a:xfrm>
            <a:off x="239417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3" name="Google Shape;743;p91"/>
          <p:cNvSpPr/>
          <p:nvPr>
            <p:ph idx="19" type="pic"/>
          </p:nvPr>
        </p:nvSpPr>
        <p:spPr>
          <a:xfrm>
            <a:off x="343133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4" name="Google Shape;744;p91"/>
          <p:cNvSpPr/>
          <p:nvPr>
            <p:ph idx="20" type="pic"/>
          </p:nvPr>
        </p:nvSpPr>
        <p:spPr>
          <a:xfrm>
            <a:off x="343133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5" name="Google Shape;745;p91"/>
          <p:cNvSpPr/>
          <p:nvPr>
            <p:ph idx="21" type="pic"/>
          </p:nvPr>
        </p:nvSpPr>
        <p:spPr>
          <a:xfrm>
            <a:off x="343133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6" name="Google Shape;746;p91"/>
          <p:cNvSpPr/>
          <p:nvPr>
            <p:ph idx="22" type="pic"/>
          </p:nvPr>
        </p:nvSpPr>
        <p:spPr>
          <a:xfrm>
            <a:off x="343133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7" name="Google Shape;747;p91"/>
          <p:cNvSpPr/>
          <p:nvPr>
            <p:ph idx="23" type="pic"/>
          </p:nvPr>
        </p:nvSpPr>
        <p:spPr>
          <a:xfrm>
            <a:off x="446747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8" name="Google Shape;748;p91"/>
          <p:cNvSpPr/>
          <p:nvPr>
            <p:ph idx="24" type="pic"/>
          </p:nvPr>
        </p:nvSpPr>
        <p:spPr>
          <a:xfrm>
            <a:off x="446747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9" name="Google Shape;749;p91"/>
          <p:cNvSpPr/>
          <p:nvPr>
            <p:ph idx="25" type="pic"/>
          </p:nvPr>
        </p:nvSpPr>
        <p:spPr>
          <a:xfrm>
            <a:off x="446747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0" name="Google Shape;750;p91"/>
          <p:cNvSpPr/>
          <p:nvPr>
            <p:ph idx="26" type="pic"/>
          </p:nvPr>
        </p:nvSpPr>
        <p:spPr>
          <a:xfrm>
            <a:off x="446747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1" name="Google Shape;751;p91"/>
          <p:cNvSpPr/>
          <p:nvPr>
            <p:ph idx="27" type="pic"/>
          </p:nvPr>
        </p:nvSpPr>
        <p:spPr>
          <a:xfrm>
            <a:off x="550462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2" name="Google Shape;752;p91"/>
          <p:cNvSpPr/>
          <p:nvPr>
            <p:ph idx="28" type="pic"/>
          </p:nvPr>
        </p:nvSpPr>
        <p:spPr>
          <a:xfrm>
            <a:off x="550462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3" name="Google Shape;753;p91"/>
          <p:cNvSpPr/>
          <p:nvPr>
            <p:ph idx="29" type="pic"/>
          </p:nvPr>
        </p:nvSpPr>
        <p:spPr>
          <a:xfrm>
            <a:off x="550462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4" name="Google Shape;754;p91"/>
          <p:cNvSpPr/>
          <p:nvPr>
            <p:ph idx="30" type="pic"/>
          </p:nvPr>
        </p:nvSpPr>
        <p:spPr>
          <a:xfrm>
            <a:off x="550462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5" name="Google Shape;755;p91"/>
          <p:cNvSpPr/>
          <p:nvPr>
            <p:ph idx="31" type="pic"/>
          </p:nvPr>
        </p:nvSpPr>
        <p:spPr>
          <a:xfrm>
            <a:off x="654127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6" name="Google Shape;756;p91"/>
          <p:cNvSpPr/>
          <p:nvPr>
            <p:ph idx="32" type="pic"/>
          </p:nvPr>
        </p:nvSpPr>
        <p:spPr>
          <a:xfrm>
            <a:off x="654127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7" name="Google Shape;757;p91"/>
          <p:cNvSpPr/>
          <p:nvPr>
            <p:ph idx="33" type="pic"/>
          </p:nvPr>
        </p:nvSpPr>
        <p:spPr>
          <a:xfrm>
            <a:off x="654127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8" name="Google Shape;758;p91"/>
          <p:cNvSpPr/>
          <p:nvPr>
            <p:ph idx="34" type="pic"/>
          </p:nvPr>
        </p:nvSpPr>
        <p:spPr>
          <a:xfrm>
            <a:off x="654127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9" name="Google Shape;759;p91"/>
          <p:cNvSpPr/>
          <p:nvPr>
            <p:ph idx="35" type="pic"/>
          </p:nvPr>
        </p:nvSpPr>
        <p:spPr>
          <a:xfrm>
            <a:off x="757843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0" name="Google Shape;760;p91"/>
          <p:cNvSpPr/>
          <p:nvPr>
            <p:ph idx="36" type="pic"/>
          </p:nvPr>
        </p:nvSpPr>
        <p:spPr>
          <a:xfrm>
            <a:off x="757843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1" name="Google Shape;761;p91"/>
          <p:cNvSpPr/>
          <p:nvPr>
            <p:ph idx="37" type="pic"/>
          </p:nvPr>
        </p:nvSpPr>
        <p:spPr>
          <a:xfrm>
            <a:off x="757843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2" name="Google Shape;762;p91"/>
          <p:cNvSpPr/>
          <p:nvPr>
            <p:ph idx="38" type="pic"/>
          </p:nvPr>
        </p:nvSpPr>
        <p:spPr>
          <a:xfrm>
            <a:off x="757843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763" name="Google Shape;763;p91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4" name="Google Shape;764;p91"/>
          <p:cNvSpPr txBox="1"/>
          <p:nvPr>
            <p:ph idx="39" type="body"/>
          </p:nvPr>
        </p:nvSpPr>
        <p:spPr>
          <a:xfrm>
            <a:off x="8941625" y="9987840"/>
            <a:ext cx="31878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765" name="Google Shape;765;p91"/>
          <p:cNvSpPr txBox="1"/>
          <p:nvPr>
            <p:ph idx="40" type="subTitle"/>
          </p:nvPr>
        </p:nvSpPr>
        <p:spPr>
          <a:xfrm>
            <a:off x="893385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766" name="Google Shape;766;p91"/>
          <p:cNvSpPr txBox="1"/>
          <p:nvPr>
            <p:ph idx="41" type="body"/>
          </p:nvPr>
        </p:nvSpPr>
        <p:spPr>
          <a:xfrm>
            <a:off x="320040" y="14147865"/>
            <a:ext cx="7962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Library 2">
  <p:cSld name="TITLE_14_1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2"/>
          <p:cNvSpPr/>
          <p:nvPr>
            <p:ph idx="2" type="pic"/>
          </p:nvPr>
        </p:nvSpPr>
        <p:spPr>
          <a:xfrm>
            <a:off x="31986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9" name="Google Shape;769;p92"/>
          <p:cNvSpPr/>
          <p:nvPr>
            <p:ph idx="3" type="pic"/>
          </p:nvPr>
        </p:nvSpPr>
        <p:spPr>
          <a:xfrm>
            <a:off x="31986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0" name="Google Shape;770;p92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1" name="Google Shape;771;p92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72" name="Google Shape;772;p92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73" name="Google Shape;773;p92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74" name="Google Shape;774;p92"/>
          <p:cNvSpPr/>
          <p:nvPr>
            <p:ph idx="6" type="pic"/>
          </p:nvPr>
        </p:nvSpPr>
        <p:spPr>
          <a:xfrm>
            <a:off x="31986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5" name="Google Shape;775;p92"/>
          <p:cNvSpPr/>
          <p:nvPr>
            <p:ph idx="7" type="pic"/>
          </p:nvPr>
        </p:nvSpPr>
        <p:spPr>
          <a:xfrm>
            <a:off x="31986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6" name="Google Shape;776;p92"/>
          <p:cNvSpPr/>
          <p:nvPr>
            <p:ph idx="8" type="pic"/>
          </p:nvPr>
        </p:nvSpPr>
        <p:spPr>
          <a:xfrm>
            <a:off x="135702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7" name="Google Shape;777;p92"/>
          <p:cNvSpPr/>
          <p:nvPr>
            <p:ph idx="9" type="pic"/>
          </p:nvPr>
        </p:nvSpPr>
        <p:spPr>
          <a:xfrm>
            <a:off x="135702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8" name="Google Shape;778;p92"/>
          <p:cNvSpPr/>
          <p:nvPr>
            <p:ph idx="13" type="pic"/>
          </p:nvPr>
        </p:nvSpPr>
        <p:spPr>
          <a:xfrm>
            <a:off x="135702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9" name="Google Shape;779;p92"/>
          <p:cNvSpPr/>
          <p:nvPr>
            <p:ph idx="14" type="pic"/>
          </p:nvPr>
        </p:nvSpPr>
        <p:spPr>
          <a:xfrm>
            <a:off x="135702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0" name="Google Shape;780;p92"/>
          <p:cNvSpPr/>
          <p:nvPr>
            <p:ph idx="15" type="pic"/>
          </p:nvPr>
        </p:nvSpPr>
        <p:spPr>
          <a:xfrm>
            <a:off x="239417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1" name="Google Shape;781;p92"/>
          <p:cNvSpPr/>
          <p:nvPr>
            <p:ph idx="16" type="pic"/>
          </p:nvPr>
        </p:nvSpPr>
        <p:spPr>
          <a:xfrm>
            <a:off x="239417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2" name="Google Shape;782;p92"/>
          <p:cNvSpPr/>
          <p:nvPr>
            <p:ph idx="17" type="pic"/>
          </p:nvPr>
        </p:nvSpPr>
        <p:spPr>
          <a:xfrm>
            <a:off x="239417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3" name="Google Shape;783;p92"/>
          <p:cNvSpPr/>
          <p:nvPr>
            <p:ph idx="18" type="pic"/>
          </p:nvPr>
        </p:nvSpPr>
        <p:spPr>
          <a:xfrm>
            <a:off x="239417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4" name="Google Shape;784;p92"/>
          <p:cNvSpPr/>
          <p:nvPr>
            <p:ph idx="19" type="pic"/>
          </p:nvPr>
        </p:nvSpPr>
        <p:spPr>
          <a:xfrm>
            <a:off x="343133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5" name="Google Shape;785;p92"/>
          <p:cNvSpPr/>
          <p:nvPr>
            <p:ph idx="20" type="pic"/>
          </p:nvPr>
        </p:nvSpPr>
        <p:spPr>
          <a:xfrm>
            <a:off x="343133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6" name="Google Shape;786;p92"/>
          <p:cNvSpPr/>
          <p:nvPr>
            <p:ph idx="21" type="pic"/>
          </p:nvPr>
        </p:nvSpPr>
        <p:spPr>
          <a:xfrm>
            <a:off x="343133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7" name="Google Shape;787;p92"/>
          <p:cNvSpPr/>
          <p:nvPr>
            <p:ph idx="22" type="pic"/>
          </p:nvPr>
        </p:nvSpPr>
        <p:spPr>
          <a:xfrm>
            <a:off x="343133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8" name="Google Shape;788;p92"/>
          <p:cNvSpPr/>
          <p:nvPr>
            <p:ph idx="23" type="pic"/>
          </p:nvPr>
        </p:nvSpPr>
        <p:spPr>
          <a:xfrm>
            <a:off x="446747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9" name="Google Shape;789;p92"/>
          <p:cNvSpPr/>
          <p:nvPr>
            <p:ph idx="24" type="pic"/>
          </p:nvPr>
        </p:nvSpPr>
        <p:spPr>
          <a:xfrm>
            <a:off x="446747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0" name="Google Shape;790;p92"/>
          <p:cNvSpPr/>
          <p:nvPr>
            <p:ph idx="25" type="pic"/>
          </p:nvPr>
        </p:nvSpPr>
        <p:spPr>
          <a:xfrm>
            <a:off x="446747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1" name="Google Shape;791;p92"/>
          <p:cNvSpPr/>
          <p:nvPr>
            <p:ph idx="26" type="pic"/>
          </p:nvPr>
        </p:nvSpPr>
        <p:spPr>
          <a:xfrm>
            <a:off x="446747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2" name="Google Shape;792;p92"/>
          <p:cNvSpPr/>
          <p:nvPr>
            <p:ph idx="27" type="pic"/>
          </p:nvPr>
        </p:nvSpPr>
        <p:spPr>
          <a:xfrm>
            <a:off x="550462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3" name="Google Shape;793;p92"/>
          <p:cNvSpPr/>
          <p:nvPr>
            <p:ph idx="28" type="pic"/>
          </p:nvPr>
        </p:nvSpPr>
        <p:spPr>
          <a:xfrm>
            <a:off x="550462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4" name="Google Shape;794;p92"/>
          <p:cNvSpPr/>
          <p:nvPr>
            <p:ph idx="29" type="pic"/>
          </p:nvPr>
        </p:nvSpPr>
        <p:spPr>
          <a:xfrm>
            <a:off x="550462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5" name="Google Shape;795;p92"/>
          <p:cNvSpPr/>
          <p:nvPr>
            <p:ph idx="30" type="pic"/>
          </p:nvPr>
        </p:nvSpPr>
        <p:spPr>
          <a:xfrm>
            <a:off x="550462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6" name="Google Shape;796;p92"/>
          <p:cNvSpPr/>
          <p:nvPr>
            <p:ph idx="31" type="pic"/>
          </p:nvPr>
        </p:nvSpPr>
        <p:spPr>
          <a:xfrm>
            <a:off x="654127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7" name="Google Shape;797;p92"/>
          <p:cNvSpPr/>
          <p:nvPr>
            <p:ph idx="32" type="pic"/>
          </p:nvPr>
        </p:nvSpPr>
        <p:spPr>
          <a:xfrm>
            <a:off x="654127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8" name="Google Shape;798;p92"/>
          <p:cNvSpPr/>
          <p:nvPr>
            <p:ph idx="33" type="pic"/>
          </p:nvPr>
        </p:nvSpPr>
        <p:spPr>
          <a:xfrm>
            <a:off x="654127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9" name="Google Shape;799;p92"/>
          <p:cNvSpPr/>
          <p:nvPr>
            <p:ph idx="34" type="pic"/>
          </p:nvPr>
        </p:nvSpPr>
        <p:spPr>
          <a:xfrm>
            <a:off x="654127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0" name="Google Shape;800;p92"/>
          <p:cNvSpPr/>
          <p:nvPr>
            <p:ph idx="35" type="pic"/>
          </p:nvPr>
        </p:nvSpPr>
        <p:spPr>
          <a:xfrm>
            <a:off x="757843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1" name="Google Shape;801;p92"/>
          <p:cNvSpPr/>
          <p:nvPr>
            <p:ph idx="36" type="pic"/>
          </p:nvPr>
        </p:nvSpPr>
        <p:spPr>
          <a:xfrm>
            <a:off x="757843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2" name="Google Shape;802;p92"/>
          <p:cNvSpPr/>
          <p:nvPr>
            <p:ph idx="37" type="pic"/>
          </p:nvPr>
        </p:nvSpPr>
        <p:spPr>
          <a:xfrm>
            <a:off x="757843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3" name="Google Shape;803;p92"/>
          <p:cNvSpPr/>
          <p:nvPr>
            <p:ph idx="38" type="pic"/>
          </p:nvPr>
        </p:nvSpPr>
        <p:spPr>
          <a:xfrm>
            <a:off x="757843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804" name="Google Shape;804;p92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5" name="Google Shape;805;p92"/>
          <p:cNvSpPr/>
          <p:nvPr>
            <p:ph idx="39" type="pic"/>
          </p:nvPr>
        </p:nvSpPr>
        <p:spPr>
          <a:xfrm>
            <a:off x="860799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6" name="Google Shape;806;p92"/>
          <p:cNvSpPr/>
          <p:nvPr>
            <p:ph idx="40" type="pic"/>
          </p:nvPr>
        </p:nvSpPr>
        <p:spPr>
          <a:xfrm>
            <a:off x="860799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7" name="Google Shape;807;p92"/>
          <p:cNvSpPr/>
          <p:nvPr>
            <p:ph idx="41" type="pic"/>
          </p:nvPr>
        </p:nvSpPr>
        <p:spPr>
          <a:xfrm>
            <a:off x="860799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8" name="Google Shape;808;p92"/>
          <p:cNvSpPr/>
          <p:nvPr>
            <p:ph idx="42" type="pic"/>
          </p:nvPr>
        </p:nvSpPr>
        <p:spPr>
          <a:xfrm>
            <a:off x="860799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9" name="Google Shape;809;p92"/>
          <p:cNvSpPr/>
          <p:nvPr>
            <p:ph idx="43" type="pic"/>
          </p:nvPr>
        </p:nvSpPr>
        <p:spPr>
          <a:xfrm>
            <a:off x="963755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0" name="Google Shape;810;p92"/>
          <p:cNvSpPr/>
          <p:nvPr>
            <p:ph idx="44" type="pic"/>
          </p:nvPr>
        </p:nvSpPr>
        <p:spPr>
          <a:xfrm>
            <a:off x="963755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1" name="Google Shape;811;p92"/>
          <p:cNvSpPr/>
          <p:nvPr>
            <p:ph idx="45" type="pic"/>
          </p:nvPr>
        </p:nvSpPr>
        <p:spPr>
          <a:xfrm>
            <a:off x="963755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2" name="Google Shape;812;p92"/>
          <p:cNvSpPr/>
          <p:nvPr>
            <p:ph idx="46" type="pic"/>
          </p:nvPr>
        </p:nvSpPr>
        <p:spPr>
          <a:xfrm>
            <a:off x="963755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3" name="Google Shape;813;p92"/>
          <p:cNvSpPr/>
          <p:nvPr>
            <p:ph idx="47" type="pic"/>
          </p:nvPr>
        </p:nvSpPr>
        <p:spPr>
          <a:xfrm>
            <a:off x="1068940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4" name="Google Shape;814;p92"/>
          <p:cNvSpPr/>
          <p:nvPr>
            <p:ph idx="48" type="pic"/>
          </p:nvPr>
        </p:nvSpPr>
        <p:spPr>
          <a:xfrm>
            <a:off x="1068940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5" name="Google Shape;815;p92"/>
          <p:cNvSpPr/>
          <p:nvPr>
            <p:ph idx="49" type="pic"/>
          </p:nvPr>
        </p:nvSpPr>
        <p:spPr>
          <a:xfrm>
            <a:off x="1068940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6" name="Google Shape;816;p92"/>
          <p:cNvSpPr/>
          <p:nvPr>
            <p:ph idx="50" type="pic"/>
          </p:nvPr>
        </p:nvSpPr>
        <p:spPr>
          <a:xfrm>
            <a:off x="1068940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7" name="Google Shape;817;p92"/>
          <p:cNvSpPr/>
          <p:nvPr>
            <p:ph idx="51" type="pic"/>
          </p:nvPr>
        </p:nvSpPr>
        <p:spPr>
          <a:xfrm>
            <a:off x="1171186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8" name="Google Shape;818;p92"/>
          <p:cNvSpPr/>
          <p:nvPr>
            <p:ph idx="52" type="pic"/>
          </p:nvPr>
        </p:nvSpPr>
        <p:spPr>
          <a:xfrm>
            <a:off x="1171186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9" name="Google Shape;819;p92"/>
          <p:cNvSpPr/>
          <p:nvPr>
            <p:ph idx="53" type="pic"/>
          </p:nvPr>
        </p:nvSpPr>
        <p:spPr>
          <a:xfrm>
            <a:off x="1171186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20" name="Google Shape;820;p92"/>
          <p:cNvSpPr/>
          <p:nvPr>
            <p:ph idx="54" type="pic"/>
          </p:nvPr>
        </p:nvSpPr>
        <p:spPr>
          <a:xfrm>
            <a:off x="1171186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2">
  <p:cSld name="BLANK_1_1_1_1_1_1_1_1_1_1_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11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2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 System">
  <p:cSld name="TITLE_19"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3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93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824" name="Google Shape;824;p93"/>
          <p:cNvSpPr txBox="1"/>
          <p:nvPr>
            <p:ph idx="2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825" name="Google Shape;825;p9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6" name="Google Shape;826;p93"/>
          <p:cNvSpPr/>
          <p:nvPr>
            <p:ph idx="3" type="pic"/>
          </p:nvPr>
        </p:nvSpPr>
        <p:spPr>
          <a:xfrm>
            <a:off x="4467960" y="760720"/>
            <a:ext cx="2661000" cy="2661000"/>
          </a:xfrm>
          <a:prstGeom prst="rect">
            <a:avLst/>
          </a:prstGeom>
          <a:noFill/>
          <a:ln>
            <a:noFill/>
          </a:ln>
        </p:spPr>
      </p:sp>
      <p:sp>
        <p:nvSpPr>
          <p:cNvPr id="827" name="Google Shape;827;p93"/>
          <p:cNvSpPr/>
          <p:nvPr>
            <p:ph idx="4" type="pic"/>
          </p:nvPr>
        </p:nvSpPr>
        <p:spPr>
          <a:xfrm>
            <a:off x="9324945" y="1520640"/>
            <a:ext cx="3116700" cy="12171000"/>
          </a:xfrm>
          <a:prstGeom prst="rect">
            <a:avLst/>
          </a:prstGeom>
          <a:noFill/>
          <a:ln>
            <a:noFill/>
          </a:ln>
        </p:spPr>
      </p:sp>
      <p:sp>
        <p:nvSpPr>
          <p:cNvPr id="828" name="Google Shape;828;p93"/>
          <p:cNvSpPr/>
          <p:nvPr>
            <p:ph idx="5" type="pic"/>
          </p:nvPr>
        </p:nvSpPr>
        <p:spPr>
          <a:xfrm>
            <a:off x="4467960" y="8363520"/>
            <a:ext cx="4536900" cy="5328000"/>
          </a:xfrm>
          <a:prstGeom prst="rect">
            <a:avLst/>
          </a:prstGeom>
          <a:noFill/>
          <a:ln>
            <a:noFill/>
          </a:ln>
        </p:spPr>
      </p:sp>
      <p:sp>
        <p:nvSpPr>
          <p:cNvPr id="829" name="Google Shape;829;p93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830" name="Google Shape;830;p93"/>
          <p:cNvSpPr txBox="1"/>
          <p:nvPr>
            <p:ph idx="6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31" name="Google Shape;831;p93"/>
          <p:cNvSpPr txBox="1"/>
          <p:nvPr>
            <p:ph idx="7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32" name="Google Shape;832;p93"/>
          <p:cNvSpPr txBox="1"/>
          <p:nvPr>
            <p:ph idx="8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833" name="Google Shape;833;p93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4" name="Google Shape;834;p93"/>
          <p:cNvSpPr txBox="1"/>
          <p:nvPr>
            <p:ph idx="9" type="body"/>
          </p:nvPr>
        </p:nvSpPr>
        <p:spPr>
          <a:xfrm>
            <a:off x="4467960" y="14132201"/>
            <a:ext cx="45369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835" name="Google Shape;835;p93"/>
          <p:cNvSpPr txBox="1"/>
          <p:nvPr>
            <p:ph idx="13" type="body"/>
          </p:nvPr>
        </p:nvSpPr>
        <p:spPr>
          <a:xfrm>
            <a:off x="9324840" y="14132201"/>
            <a:ext cx="3116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836" name="Google Shape;836;p93"/>
          <p:cNvSpPr txBox="1"/>
          <p:nvPr>
            <p:ph idx="14" type="body"/>
          </p:nvPr>
        </p:nvSpPr>
        <p:spPr>
          <a:xfrm>
            <a:off x="4467295" y="7297120"/>
            <a:ext cx="2661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Images">
  <p:cSld name="CUSTOM_1"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94"/>
          <p:cNvSpPr/>
          <p:nvPr>
            <p:ph idx="2" type="pic"/>
          </p:nvPr>
        </p:nvSpPr>
        <p:spPr>
          <a:xfrm>
            <a:off x="319830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839" name="Google Shape;839;p94"/>
          <p:cNvSpPr/>
          <p:nvPr>
            <p:ph idx="3" type="pic"/>
          </p:nvPr>
        </p:nvSpPr>
        <p:spPr>
          <a:xfrm>
            <a:off x="4467453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840" name="Google Shape;840;p94"/>
          <p:cNvSpPr/>
          <p:nvPr>
            <p:ph idx="4" type="pic"/>
          </p:nvPr>
        </p:nvSpPr>
        <p:spPr>
          <a:xfrm>
            <a:off x="8615058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841" name="Google Shape;841;p94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2" name="Google Shape;842;p94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43" name="Google Shape;843;p94"/>
          <p:cNvSpPr txBox="1"/>
          <p:nvPr>
            <p:ph idx="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44" name="Google Shape;844;p94"/>
          <p:cNvSpPr txBox="1"/>
          <p:nvPr>
            <p:ph idx="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845" name="Google Shape;845;p94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23.xml"/><Relationship Id="rId44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25.xml"/><Relationship Id="rId46" Type="http://schemas.openxmlformats.org/officeDocument/2006/relationships/theme" Target="../theme/theme1.xml"/><Relationship Id="rId23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26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28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29" Type="http://schemas.openxmlformats.org/officeDocument/2006/relationships/slideLayout" Target="../slideLayouts/slideLayout30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31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13.xml"/><Relationship Id="rId3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66.xml"/><Relationship Id="rId42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68.xml"/><Relationship Id="rId44" Type="http://schemas.openxmlformats.org/officeDocument/2006/relationships/slideLayout" Target="../slideLayouts/slideLayout90.xml"/><Relationship Id="rId21" Type="http://schemas.openxmlformats.org/officeDocument/2006/relationships/slideLayout" Target="../slideLayouts/slideLayout67.xml"/><Relationship Id="rId43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70.xml"/><Relationship Id="rId46" Type="http://schemas.openxmlformats.org/officeDocument/2006/relationships/slideLayout" Target="../slideLayouts/slideLayout92.xml"/><Relationship Id="rId23" Type="http://schemas.openxmlformats.org/officeDocument/2006/relationships/slideLayout" Target="../slideLayouts/slideLayout69.xml"/><Relationship Id="rId45" Type="http://schemas.openxmlformats.org/officeDocument/2006/relationships/slideLayout" Target="../slideLayouts/slideLayout91.xml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71.xml"/><Relationship Id="rId47" Type="http://schemas.openxmlformats.org/officeDocument/2006/relationships/theme" Target="../theme/theme3.xml"/><Relationship Id="rId28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75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61.xml"/><Relationship Id="rId37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60.xml"/><Relationship Id="rId36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62.xml"/><Relationship Id="rId38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/>
          <p:nvPr>
            <p:ph idx="1" type="body"/>
          </p:nvPr>
        </p:nvSpPr>
        <p:spPr>
          <a:xfrm>
            <a:off x="398790" y="4977840"/>
            <a:ext cx="7994700" cy="9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810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810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810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810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810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810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3"/>
          <p:cNvSpPr txBox="1"/>
          <p:nvPr>
            <p:ph idx="2" type="title"/>
          </p:nvPr>
        </p:nvSpPr>
        <p:spPr>
          <a:xfrm>
            <a:off x="404075" y="15292720"/>
            <a:ext cx="59181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5" type="body"/>
          </p:nvPr>
        </p:nvSpPr>
        <p:spPr>
          <a:xfrm>
            <a:off x="5935755" y="4474000"/>
            <a:ext cx="5108400" cy="7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811">
          <p15:clr>
            <a:srgbClr val="E46962"/>
          </p15:clr>
        </p15:guide>
        <p15:guide id="2" pos="251">
          <p15:clr>
            <a:srgbClr val="E46962"/>
          </p15:clr>
        </p15:guide>
        <p15:guide id="3" orient="horz" pos="576">
          <p15:clr>
            <a:srgbClr val="E46962"/>
          </p15:clr>
        </p15:guide>
        <p15:guide id="4" orient="horz" pos="9793">
          <p15:clr>
            <a:srgbClr val="E46962"/>
          </p15:clr>
        </p15:guide>
        <p15:guide id="5" pos="3979">
          <p15:clr>
            <a:srgbClr val="E46962"/>
          </p15:clr>
        </p15:guide>
        <p15:guide id="6" pos="4083">
          <p15:clr>
            <a:srgbClr val="E46962"/>
          </p15:clr>
        </p15:guide>
        <p15:guide id="7" pos="2063">
          <p15:clr>
            <a:srgbClr val="E46962"/>
          </p15:clr>
        </p15:guide>
        <p15:guide id="8" pos="2167">
          <p15:clr>
            <a:srgbClr val="E46962"/>
          </p15:clr>
        </p15:guide>
        <p15:guide id="9" pos="5895">
          <p15:clr>
            <a:srgbClr val="E46962"/>
          </p15:clr>
        </p15:guide>
        <p15:guide id="10" pos="5999">
          <p15:clr>
            <a:srgbClr val="E46962"/>
          </p15:clr>
        </p15:guide>
        <p15:guide id="11" pos="5254">
          <p15:clr>
            <a:srgbClr val="E46962"/>
          </p15:clr>
        </p15:guide>
        <p15:guide id="12" pos="5367">
          <p15:clr>
            <a:srgbClr val="E46962"/>
          </p15:clr>
        </p15:guide>
        <p15:guide id="13" pos="2696">
          <p15:clr>
            <a:srgbClr val="E46962"/>
          </p15:clr>
        </p15:guide>
        <p15:guide id="14" pos="2809">
          <p15:clr>
            <a:srgbClr val="E46962"/>
          </p15:clr>
        </p15:guide>
        <p15:guide id="15" orient="horz" pos="957">
          <p15:clr>
            <a:srgbClr val="E46962"/>
          </p15:clr>
        </p15:guide>
        <p15:guide id="16" orient="horz" pos="9441">
          <p15:clr>
            <a:srgbClr val="E46962"/>
          </p15:clr>
        </p15:guide>
        <p15:guide id="17" orient="horz" pos="2904">
          <p15:clr>
            <a:srgbClr val="E46962"/>
          </p15:clr>
        </p15:guide>
        <p15:guide id="18" orient="horz" pos="3136">
          <p15:clr>
            <a:srgbClr val="E46962"/>
          </p15:clr>
        </p15:guide>
        <p15:guide id="19" orient="horz" pos="5082">
          <p15:clr>
            <a:srgbClr val="E46962"/>
          </p15:clr>
        </p15:guide>
        <p15:guide id="20" orient="horz" pos="5314">
          <p15:clr>
            <a:srgbClr val="E46962"/>
          </p15:clr>
        </p15:guide>
        <p15:guide id="21" orient="horz" pos="7261">
          <p15:clr>
            <a:srgbClr val="E46962"/>
          </p15:clr>
        </p15:guide>
        <p15:guide id="22" orient="horz" pos="7492">
          <p15:clr>
            <a:srgbClr val="E46962"/>
          </p15:clr>
        </p15:guide>
        <p15:guide id="23" orient="horz" pos="9640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9"/>
          <p:cNvSpPr txBox="1"/>
          <p:nvPr>
            <p:ph type="title"/>
          </p:nvPr>
        </p:nvSpPr>
        <p:spPr>
          <a:xfrm>
            <a:off x="629405" y="2031833"/>
            <a:ext cx="3187800" cy="2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61" name="Google Shape;361;p49"/>
          <p:cNvSpPr txBox="1"/>
          <p:nvPr>
            <p:ph idx="1" type="body"/>
          </p:nvPr>
        </p:nvSpPr>
        <p:spPr>
          <a:xfrm>
            <a:off x="629405" y="9987840"/>
            <a:ext cx="11806500" cy="3778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362" name="Google Shape;362;p49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  <p:sldLayoutId id="2147483729" r:id="rId36"/>
    <p:sldLayoutId id="2147483730" r:id="rId37"/>
    <p:sldLayoutId id="2147483731" r:id="rId38"/>
    <p:sldLayoutId id="2147483732" r:id="rId39"/>
    <p:sldLayoutId id="2147483733" r:id="rId40"/>
    <p:sldLayoutId id="2147483734" r:id="rId41"/>
    <p:sldLayoutId id="2147483735" r:id="rId42"/>
    <p:sldLayoutId id="2147483736" r:id="rId43"/>
    <p:sldLayoutId id="2147483737" r:id="rId44"/>
    <p:sldLayoutId id="2147483738" r:id="rId45"/>
    <p:sldLayoutId id="2147483739" r:id="rId4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79">
          <p15:clr>
            <a:srgbClr val="E46962"/>
          </p15:clr>
        </p15:guide>
        <p15:guide id="2" orient="horz" pos="9104">
          <p15:clr>
            <a:srgbClr val="E46962"/>
          </p15:clr>
        </p15:guide>
        <p15:guide id="3" pos="202">
          <p15:clr>
            <a:srgbClr val="E46962"/>
          </p15:clr>
        </p15:guide>
        <p15:guide id="4" pos="653">
          <p15:clr>
            <a:srgbClr val="E46962"/>
          </p15:clr>
        </p15:guide>
        <p15:guide id="5" pos="855">
          <p15:clr>
            <a:srgbClr val="E46962"/>
          </p15:clr>
        </p15:guide>
        <p15:guide id="6" pos="1306">
          <p15:clr>
            <a:srgbClr val="E46962"/>
          </p15:clr>
        </p15:guide>
        <p15:guide id="7" pos="1508">
          <p15:clr>
            <a:srgbClr val="E46962"/>
          </p15:clr>
        </p15:guide>
        <p15:guide id="8" pos="1960">
          <p15:clr>
            <a:srgbClr val="E46962"/>
          </p15:clr>
        </p15:guide>
        <p15:guide id="9" pos="2161">
          <p15:clr>
            <a:srgbClr val="E46962"/>
          </p15:clr>
        </p15:guide>
        <p15:guide id="10" pos="2613">
          <p15:clr>
            <a:srgbClr val="E46962"/>
          </p15:clr>
        </p15:guide>
        <p15:guide id="11" pos="2814">
          <p15:clr>
            <a:srgbClr val="E46962"/>
          </p15:clr>
        </p15:guide>
        <p15:guide id="12" pos="3468">
          <p15:clr>
            <a:srgbClr val="E46962"/>
          </p15:clr>
        </p15:guide>
        <p15:guide id="13" pos="3266">
          <p15:clr>
            <a:srgbClr val="E46962"/>
          </p15:clr>
        </p15:guide>
        <p15:guide id="14" pos="3919">
          <p15:clr>
            <a:srgbClr val="E46962"/>
          </p15:clr>
        </p15:guide>
        <p15:guide id="15" pos="4572">
          <p15:clr>
            <a:srgbClr val="E46962"/>
          </p15:clr>
        </p15:guide>
        <p15:guide id="16" pos="4121">
          <p15:clr>
            <a:srgbClr val="E46962"/>
          </p15:clr>
        </p15:guide>
        <p15:guide id="17" pos="5221">
          <p15:clr>
            <a:srgbClr val="E46962"/>
          </p15:clr>
        </p15:guide>
        <p15:guide id="18" pos="4774">
          <p15:clr>
            <a:srgbClr val="E46962"/>
          </p15:clr>
        </p15:guide>
        <p15:guide id="19" pos="5874">
          <p15:clr>
            <a:srgbClr val="E46962"/>
          </p15:clr>
        </p15:guide>
        <p15:guide id="20" pos="5422">
          <p15:clr>
            <a:srgbClr val="E46962"/>
          </p15:clr>
        </p15:guide>
        <p15:guide id="21" pos="6076">
          <p15:clr>
            <a:srgbClr val="E46962"/>
          </p15:clr>
        </p15:guide>
        <p15:guide id="22" pos="6729">
          <p15:clr>
            <a:srgbClr val="E46962"/>
          </p15:clr>
        </p15:guide>
        <p15:guide id="23" pos="6527">
          <p15:clr>
            <a:srgbClr val="E46962"/>
          </p15:clr>
        </p15:guide>
        <p15:guide id="24" pos="7382">
          <p15:clr>
            <a:srgbClr val="E46962"/>
          </p15:clr>
        </p15:guide>
        <p15:guide id="25" pos="7180">
          <p15:clr>
            <a:srgbClr val="E46962"/>
          </p15:clr>
        </p15:guide>
        <p15:guide id="26" pos="7834">
          <p15:clr>
            <a:srgbClr val="E46962"/>
          </p15:clr>
        </p15:guide>
        <p15:guide id="27" orient="horz" pos="958">
          <p15:clr>
            <a:srgbClr val="E46962"/>
          </p15:clr>
        </p15:guide>
        <p15:guide id="28" orient="horz" pos="1437">
          <p15:clr>
            <a:srgbClr val="E46962"/>
          </p15:clr>
        </p15:guide>
        <p15:guide id="29" orient="horz" pos="1916">
          <p15:clr>
            <a:srgbClr val="E46962"/>
          </p15:clr>
        </p15:guide>
        <p15:guide id="30" orient="horz" pos="2395">
          <p15:clr>
            <a:srgbClr val="E46962"/>
          </p15:clr>
        </p15:guide>
        <p15:guide id="31" orient="horz" pos="2874">
          <p15:clr>
            <a:srgbClr val="E46962"/>
          </p15:clr>
        </p15:guide>
        <p15:guide id="32" orient="horz" pos="3353">
          <p15:clr>
            <a:srgbClr val="E46962"/>
          </p15:clr>
        </p15:guide>
        <p15:guide id="33" orient="horz" pos="3832">
          <p15:clr>
            <a:srgbClr val="E46962"/>
          </p15:clr>
        </p15:guide>
        <p15:guide id="34" orient="horz" pos="4310">
          <p15:clr>
            <a:srgbClr val="E46962"/>
          </p15:clr>
        </p15:guide>
        <p15:guide id="35" orient="horz" pos="4789">
          <p15:clr>
            <a:srgbClr val="E46962"/>
          </p15:clr>
        </p15:guide>
        <p15:guide id="36" orient="horz" pos="5268">
          <p15:clr>
            <a:srgbClr val="E46962"/>
          </p15:clr>
        </p15:guide>
        <p15:guide id="37" orient="horz" pos="5747">
          <p15:clr>
            <a:srgbClr val="E46962"/>
          </p15:clr>
        </p15:guide>
        <p15:guide id="38" orient="horz" pos="6230">
          <p15:clr>
            <a:srgbClr val="E46962"/>
          </p15:clr>
        </p15:guide>
        <p15:guide id="39" orient="horz" pos="6709">
          <p15:clr>
            <a:srgbClr val="E46962"/>
          </p15:clr>
        </p15:guide>
        <p15:guide id="40" orient="horz" pos="7188">
          <p15:clr>
            <a:srgbClr val="E46962"/>
          </p15:clr>
        </p15:guide>
        <p15:guide id="41" orient="horz" pos="7667">
          <p15:clr>
            <a:srgbClr val="E46962"/>
          </p15:clr>
        </p15:guide>
        <p15:guide id="42" orient="horz" pos="8146">
          <p15:clr>
            <a:srgbClr val="E46962"/>
          </p15:clr>
        </p15:guide>
        <p15:guide id="43" orient="horz" pos="8625">
          <p15:clr>
            <a:srgbClr val="E46962"/>
          </p15:clr>
        </p15:guide>
        <p15:guide id="44" orient="horz" pos="9582">
          <p15:clr>
            <a:srgbClr val="E46962"/>
          </p15:clr>
        </p15:guide>
        <p15:guide id="45" orient="horz" pos="1002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9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8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image" Target="../media/image19.png"/><Relationship Id="rId5" Type="http://schemas.openxmlformats.org/officeDocument/2006/relationships/image" Target="../media/image22.png"/><Relationship Id="rId6" Type="http://schemas.openxmlformats.org/officeDocument/2006/relationships/image" Target="../media/image9.gif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32.png"/><Relationship Id="rId5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5" Type="http://schemas.openxmlformats.org/officeDocument/2006/relationships/image" Target="../media/image26.png"/><Relationship Id="rId6" Type="http://schemas.openxmlformats.org/officeDocument/2006/relationships/image" Target="../media/image29.png"/><Relationship Id="rId7" Type="http://schemas.openxmlformats.org/officeDocument/2006/relationships/image" Target="../media/image33.png"/><Relationship Id="rId8" Type="http://schemas.openxmlformats.org/officeDocument/2006/relationships/image" Target="../media/image3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Relationship Id="rId4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Relationship Id="rId4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52" name="Google Shape;852;p96"/>
          <p:cNvPicPr preferRelativeResize="0"/>
          <p:nvPr/>
        </p:nvPicPr>
        <p:blipFill rotWithShape="1">
          <a:blip r:embed="rId3">
            <a:alphaModFix/>
          </a:blip>
          <a:srcRect b="0" l="21306" r="21306" t="0"/>
          <a:stretch/>
        </p:blipFill>
        <p:spPr>
          <a:xfrm>
            <a:off x="-1" y="0"/>
            <a:ext cx="12801601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96"/>
          <p:cNvSpPr/>
          <p:nvPr/>
        </p:nvSpPr>
        <p:spPr>
          <a:xfrm>
            <a:off x="-20380" y="0"/>
            <a:ext cx="12801600" cy="16459200"/>
          </a:xfrm>
          <a:prstGeom prst="rect">
            <a:avLst/>
          </a:prstGeom>
          <a:solidFill>
            <a:srgbClr val="0B1526">
              <a:alpha val="69804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54" name="Google Shape;854;p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96"/>
          <p:cNvSpPr/>
          <p:nvPr/>
        </p:nvSpPr>
        <p:spPr>
          <a:xfrm>
            <a:off x="749838" y="7730232"/>
            <a:ext cx="113019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Foundations &amp;</a:t>
            </a: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b="1" i="1" sz="10400">
              <a:solidFill>
                <a:srgbClr val="4F86E9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The Future</a:t>
            </a:r>
            <a:endParaRPr sz="104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96"/>
          <p:cNvSpPr/>
          <p:nvPr/>
        </p:nvSpPr>
        <p:spPr>
          <a:xfrm>
            <a:off x="914400" y="14954250"/>
            <a:ext cx="10972800" cy="19050"/>
          </a:xfrm>
          <a:prstGeom prst="rect">
            <a:avLst/>
          </a:prstGeom>
          <a:solidFill>
            <a:srgbClr val="FFFFFF">
              <a:alpha val="16078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26" name="Google Shape;926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105"/>
          <p:cNvPicPr preferRelativeResize="0"/>
          <p:nvPr/>
        </p:nvPicPr>
        <p:blipFill rotWithShape="1">
          <a:blip r:embed="rId4">
            <a:alphaModFix/>
          </a:blip>
          <a:srcRect b="76530" l="25793" r="26120" t="-328"/>
          <a:stretch/>
        </p:blipFill>
        <p:spPr>
          <a:xfrm>
            <a:off x="2876900" y="7567113"/>
            <a:ext cx="6768074" cy="2004126"/>
          </a:xfrm>
          <a:prstGeom prst="rect">
            <a:avLst/>
          </a:prstGeom>
          <a:noFill/>
          <a:ln>
            <a:noFill/>
          </a:ln>
        </p:spPr>
      </p:pic>
      <p:sp>
        <p:nvSpPr>
          <p:cNvPr id="928" name="Google Shape;928;p105"/>
          <p:cNvSpPr txBox="1"/>
          <p:nvPr/>
        </p:nvSpPr>
        <p:spPr>
          <a:xfrm>
            <a:off x="1586550" y="10650250"/>
            <a:ext cx="96285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Built with </a:t>
            </a:r>
            <a:r>
              <a:rPr lang="en-US" sz="9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real</a:t>
            </a:r>
            <a:r>
              <a:rPr lang="en-US" sz="9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 data </a:t>
            </a:r>
            <a:endParaRPr sz="91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for AI Models</a:t>
            </a:r>
            <a:endParaRPr sz="16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29" name="Google Shape;929;p105"/>
          <p:cNvSpPr/>
          <p:nvPr/>
        </p:nvSpPr>
        <p:spPr>
          <a:xfrm rot="-62411">
            <a:off x="1036405" y="3981844"/>
            <a:ext cx="10807781" cy="271098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PERSONA BUILDING</a:t>
            </a:r>
            <a:endParaRPr sz="82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34" name="Google Shape;934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106"/>
          <p:cNvPicPr preferRelativeResize="0"/>
          <p:nvPr/>
        </p:nvPicPr>
        <p:blipFill rotWithShape="1">
          <a:blip r:embed="rId4">
            <a:alphaModFix/>
          </a:blip>
          <a:srcRect b="0" l="-2308" r="3688" t="0"/>
          <a:stretch/>
        </p:blipFill>
        <p:spPr>
          <a:xfrm>
            <a:off x="-91025" y="6711638"/>
            <a:ext cx="12983649" cy="787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0" name="Google Shape;940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7057538"/>
            <a:ext cx="12801601" cy="82372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42" name="Google Shape;942;p10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7" name="Google Shape;947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8" name="Google Shape;948;p108"/>
          <p:cNvPicPr preferRelativeResize="0"/>
          <p:nvPr/>
        </p:nvPicPr>
        <p:blipFill rotWithShape="1">
          <a:blip r:embed="rId4">
            <a:alphaModFix/>
          </a:blip>
          <a:srcRect b="81784" l="26673" r="29231" t="0"/>
          <a:stretch/>
        </p:blipFill>
        <p:spPr>
          <a:xfrm>
            <a:off x="3182363" y="7755725"/>
            <a:ext cx="6436876" cy="1732524"/>
          </a:xfrm>
          <a:prstGeom prst="rect">
            <a:avLst/>
          </a:prstGeom>
          <a:noFill/>
          <a:ln>
            <a:noFill/>
          </a:ln>
        </p:spPr>
      </p:pic>
      <p:sp>
        <p:nvSpPr>
          <p:cNvPr id="949" name="Google Shape;949;p108"/>
          <p:cNvSpPr/>
          <p:nvPr/>
        </p:nvSpPr>
        <p:spPr>
          <a:xfrm rot="-62411">
            <a:off x="1138034" y="4687845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PERSONA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950" name="Google Shape;950;p108"/>
          <p:cNvSpPr txBox="1"/>
          <p:nvPr/>
        </p:nvSpPr>
        <p:spPr>
          <a:xfrm>
            <a:off x="1586550" y="10650250"/>
            <a:ext cx="9628500" cy="43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Built for AI Agents used by your audience</a:t>
            </a:r>
            <a:endParaRPr sz="16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55" name="Google Shape;955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109"/>
          <p:cNvPicPr preferRelativeResize="0"/>
          <p:nvPr/>
        </p:nvPicPr>
        <p:blipFill rotWithShape="1">
          <a:blip r:embed="rId4">
            <a:alphaModFix/>
          </a:blip>
          <a:srcRect b="0" l="1497" r="0" t="27167"/>
          <a:stretch/>
        </p:blipFill>
        <p:spPr>
          <a:xfrm>
            <a:off x="0" y="8363525"/>
            <a:ext cx="12801599" cy="6447049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109"/>
          <p:cNvSpPr/>
          <p:nvPr/>
        </p:nvSpPr>
        <p:spPr>
          <a:xfrm rot="-62411">
            <a:off x="1036405" y="3981844"/>
            <a:ext cx="10807781" cy="271098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PERSONA BUILDING</a:t>
            </a:r>
            <a:endParaRPr sz="82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10"/>
          <p:cNvSpPr/>
          <p:nvPr/>
        </p:nvSpPr>
        <p:spPr>
          <a:xfrm rot="-62404">
            <a:off x="733708" y="5969719"/>
            <a:ext cx="11651820" cy="3604012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TIME TO REFRESH YOUR PERSONAS</a:t>
            </a:r>
            <a:endParaRPr sz="77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id="963" name="Google Shape;963;p110" title="MII Mark Blu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ircle with two arrows pointing in opposite directions inside of it . (Provided by Tenor)" id="964" name="Google Shape;964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1075" y="10298625"/>
            <a:ext cx="3139450" cy="28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11"/>
          <p:cNvSpPr txBox="1"/>
          <p:nvPr>
            <p:ph type="title"/>
          </p:nvPr>
        </p:nvSpPr>
        <p:spPr>
          <a:xfrm>
            <a:off x="436350" y="9501039"/>
            <a:ext cx="11928900" cy="57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Your voice, </a:t>
            </a:r>
            <a:endParaRPr sz="104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in the ears of your audience</a:t>
            </a:r>
            <a:endParaRPr sz="104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70" name="Google Shape;970;p111"/>
          <p:cNvSpPr/>
          <p:nvPr/>
        </p:nvSpPr>
        <p:spPr>
          <a:xfrm rot="-62411">
            <a:off x="996909" y="5633019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BRAND VOICE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971" name="Google Shape;971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76" name="Google Shape;976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0675" y="5923922"/>
            <a:ext cx="9620251" cy="335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112"/>
          <p:cNvPicPr preferRelativeResize="0"/>
          <p:nvPr/>
        </p:nvPicPr>
        <p:blipFill rotWithShape="1">
          <a:blip r:embed="rId5">
            <a:alphaModFix/>
          </a:blip>
          <a:srcRect b="0" l="3302" r="2358" t="0"/>
          <a:stretch/>
        </p:blipFill>
        <p:spPr>
          <a:xfrm>
            <a:off x="0" y="9281450"/>
            <a:ext cx="12801599" cy="529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79" name="Google Shape;979;p1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84" name="Google Shape;984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p113"/>
          <p:cNvPicPr preferRelativeResize="0"/>
          <p:nvPr/>
        </p:nvPicPr>
        <p:blipFill rotWithShape="1">
          <a:blip r:embed="rId4">
            <a:alphaModFix/>
          </a:blip>
          <a:srcRect b="0" l="6241" r="5106" t="0"/>
          <a:stretch/>
        </p:blipFill>
        <p:spPr>
          <a:xfrm>
            <a:off x="0" y="5948013"/>
            <a:ext cx="12801600" cy="788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90" name="Google Shape;990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158341"/>
            <a:ext cx="12866526" cy="4562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052"/>
        </a:solidFill>
      </p:bgPr>
    </p:bg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97"/>
          <p:cNvSpPr/>
          <p:nvPr/>
        </p:nvSpPr>
        <p:spPr>
          <a:xfrm>
            <a:off x="774417" y="522099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2" name="Google Shape;862;p97"/>
          <p:cNvSpPr/>
          <p:nvPr/>
        </p:nvSpPr>
        <p:spPr>
          <a:xfrm>
            <a:off x="2186692" y="8689294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3" name="Google Shape;863;p97"/>
          <p:cNvSpPr/>
          <p:nvPr/>
        </p:nvSpPr>
        <p:spPr>
          <a:xfrm>
            <a:off x="3593692" y="1213747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4" name="Google Shape;864;p97"/>
          <p:cNvSpPr txBox="1"/>
          <p:nvPr>
            <p:ph idx="3" type="subTitle"/>
          </p:nvPr>
        </p:nvSpPr>
        <p:spPr>
          <a:xfrm>
            <a:off x="779702" y="522099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I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65" name="Google Shape;865;p97"/>
          <p:cNvSpPr txBox="1"/>
          <p:nvPr>
            <p:ph idx="1" type="subTitle"/>
          </p:nvPr>
        </p:nvSpPr>
        <p:spPr>
          <a:xfrm>
            <a:off x="2186702" y="867648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866" name="Google Shape;866;p97"/>
          <p:cNvSpPr txBox="1"/>
          <p:nvPr>
            <p:ph idx="2" type="subTitle"/>
          </p:nvPr>
        </p:nvSpPr>
        <p:spPr>
          <a:xfrm>
            <a:off x="3593702" y="1213747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67" name="Google Shape;867;p97"/>
          <p:cNvSpPr txBox="1"/>
          <p:nvPr>
            <p:ph idx="9" type="subTitle"/>
          </p:nvPr>
        </p:nvSpPr>
        <p:spPr>
          <a:xfrm>
            <a:off x="4060777" y="8676477"/>
            <a:ext cx="76389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9DAF8"/>
                </a:solidFill>
              </a:rPr>
              <a:t>BRANDING</a:t>
            </a:r>
            <a:endParaRPr>
              <a:solidFill>
                <a:srgbClr val="C9DAF8"/>
              </a:solidFill>
            </a:endParaRPr>
          </a:p>
        </p:txBody>
      </p:sp>
      <p:sp>
        <p:nvSpPr>
          <p:cNvPr id="868" name="Google Shape;868;p97"/>
          <p:cNvSpPr txBox="1"/>
          <p:nvPr>
            <p:ph idx="13" type="subTitle"/>
          </p:nvPr>
        </p:nvSpPr>
        <p:spPr>
          <a:xfrm>
            <a:off x="2551907" y="5212639"/>
            <a:ext cx="861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AUDIENCE</a:t>
            </a:r>
            <a:endParaRPr/>
          </a:p>
        </p:txBody>
      </p:sp>
      <p:sp>
        <p:nvSpPr>
          <p:cNvPr id="869" name="Google Shape;869;p97"/>
          <p:cNvSpPr txBox="1"/>
          <p:nvPr>
            <p:ph idx="14" type="subTitle"/>
          </p:nvPr>
        </p:nvSpPr>
        <p:spPr>
          <a:xfrm>
            <a:off x="5436532" y="12137475"/>
            <a:ext cx="68064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CHANNELS</a:t>
            </a:r>
            <a:endParaRPr/>
          </a:p>
        </p:txBody>
      </p:sp>
      <p:pic>
        <p:nvPicPr>
          <p:cNvPr descr="preencoded.png" id="870" name="Google Shape;870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96" name="Google Shape;996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115"/>
          <p:cNvPicPr preferRelativeResize="0"/>
          <p:nvPr/>
        </p:nvPicPr>
        <p:blipFill rotWithShape="1">
          <a:blip r:embed="rId4">
            <a:alphaModFix/>
          </a:blip>
          <a:srcRect b="-29584" l="2857" r="2848" t="0"/>
          <a:stretch/>
        </p:blipFill>
        <p:spPr>
          <a:xfrm>
            <a:off x="187900" y="9507875"/>
            <a:ext cx="12426201" cy="5817150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Google Shape;998;p115"/>
          <p:cNvSpPr txBox="1"/>
          <p:nvPr/>
        </p:nvSpPr>
        <p:spPr>
          <a:xfrm>
            <a:off x="1146850" y="8363525"/>
            <a:ext cx="392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INSTITUTION</a:t>
            </a:r>
            <a:endParaRPr b="1" sz="45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99" name="Google Shape;999;p115"/>
          <p:cNvSpPr txBox="1"/>
          <p:nvPr/>
        </p:nvSpPr>
        <p:spPr>
          <a:xfrm>
            <a:off x="7680875" y="8363525"/>
            <a:ext cx="392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INDIVIDUALS</a:t>
            </a:r>
            <a:endParaRPr b="1" sz="45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04" name="Google Shape;1004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" y="5804799"/>
            <a:ext cx="12801601" cy="943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10" name="Google Shape;1010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" y="5536466"/>
            <a:ext cx="12801600" cy="9716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16" name="Google Shape;1016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38" y="7163148"/>
            <a:ext cx="12720732" cy="697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5900" y="15648832"/>
            <a:ext cx="4972050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3" name="Google Shape;1023;p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" name="Google Shape;1024;p119"/>
          <p:cNvPicPr preferRelativeResize="0"/>
          <p:nvPr/>
        </p:nvPicPr>
        <p:blipFill rotWithShape="1">
          <a:blip r:embed="rId4">
            <a:alphaModFix/>
          </a:blip>
          <a:srcRect b="0" l="4553" r="2155" t="0"/>
          <a:stretch/>
        </p:blipFill>
        <p:spPr>
          <a:xfrm>
            <a:off x="0" y="7603200"/>
            <a:ext cx="12801601" cy="713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9" name="Google Shape;1029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082548"/>
            <a:ext cx="12801600" cy="880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35" name="Google Shape;1035;p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p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6100" y="9014453"/>
            <a:ext cx="7784307" cy="164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1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7500" y="10805770"/>
            <a:ext cx="7784300" cy="163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1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6100" y="12578401"/>
            <a:ext cx="8629409" cy="164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1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36975" y="9305032"/>
            <a:ext cx="154305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0" name="Google Shape;1040;p1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32225" y="11133569"/>
            <a:ext cx="13525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Google Shape;1041;p1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57025" y="12931207"/>
            <a:ext cx="123825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2" name="Google Shape;1042;p121"/>
          <p:cNvSpPr txBox="1"/>
          <p:nvPr/>
        </p:nvSpPr>
        <p:spPr>
          <a:xfrm>
            <a:off x="1385388" y="6424800"/>
            <a:ext cx="96285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Your Brand Voice</a:t>
            </a:r>
            <a:endParaRPr sz="65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now lives in 3 locations</a:t>
            </a:r>
            <a:endParaRPr sz="1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47" name="Google Shape;1047;p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538" y="7833324"/>
            <a:ext cx="11450525" cy="650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122"/>
          <p:cNvSpPr/>
          <p:nvPr/>
        </p:nvSpPr>
        <p:spPr>
          <a:xfrm rot="-62411">
            <a:off x="996897" y="4657802"/>
            <a:ext cx="10807781" cy="2285646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4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CHANNEL DYNAMICS</a:t>
            </a:r>
            <a:endParaRPr sz="74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54" name="Google Shape;1054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5" name="Google Shape;1055;p123"/>
          <p:cNvSpPr/>
          <p:nvPr/>
        </p:nvSpPr>
        <p:spPr>
          <a:xfrm>
            <a:off x="529175" y="4038725"/>
            <a:ext cx="5680500" cy="5228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CHANNEL(s) FOR </a:t>
            </a:r>
            <a:endParaRPr b="1" sz="49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REACH &amp; DISCOVERY</a:t>
            </a:r>
            <a:endParaRPr b="1" sz="49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56" name="Google Shape;1056;p123"/>
          <p:cNvSpPr/>
          <p:nvPr/>
        </p:nvSpPr>
        <p:spPr>
          <a:xfrm>
            <a:off x="6541925" y="4038725"/>
            <a:ext cx="5894100" cy="5228400"/>
          </a:xfrm>
          <a:prstGeom prst="ellipse">
            <a:avLst/>
          </a:prstGeom>
          <a:solidFill>
            <a:srgbClr val="A2C4C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CHANNEL(s) FOR BUILDING COMMUNITY</a:t>
            </a:r>
            <a:endParaRPr b="1" sz="49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57" name="Google Shape;1057;p123"/>
          <p:cNvSpPr/>
          <p:nvPr/>
        </p:nvSpPr>
        <p:spPr>
          <a:xfrm>
            <a:off x="691575" y="9941708"/>
            <a:ext cx="5172600" cy="5228400"/>
          </a:xfrm>
          <a:prstGeom prst="ellipse">
            <a:avLst/>
          </a:prstGeom>
          <a:solidFill>
            <a:srgbClr val="EAD1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OWNED VS RENTED CHANNELS</a:t>
            </a:r>
            <a:endParaRPr b="1" sz="50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58" name="Google Shape;1058;p123"/>
          <p:cNvSpPr/>
          <p:nvPr/>
        </p:nvSpPr>
        <p:spPr>
          <a:xfrm>
            <a:off x="6541925" y="9941708"/>
            <a:ext cx="5628900" cy="52284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CHANNEL(s) FOR AEO/GEO</a:t>
            </a:r>
            <a:endParaRPr b="1" sz="49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&amp; AGENTS</a:t>
            </a:r>
            <a:endParaRPr b="1" sz="49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63" name="Google Shape;1063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24"/>
          <p:cNvPicPr preferRelativeResize="0"/>
          <p:nvPr/>
        </p:nvPicPr>
        <p:blipFill rotWithShape="1">
          <a:blip r:embed="rId4">
            <a:alphaModFix/>
          </a:blip>
          <a:srcRect b="0" l="1749" r="0" t="0"/>
          <a:stretch/>
        </p:blipFill>
        <p:spPr>
          <a:xfrm>
            <a:off x="135125" y="8118050"/>
            <a:ext cx="12428124" cy="354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5" name="Google Shape;1065;p124"/>
          <p:cNvSpPr/>
          <p:nvPr/>
        </p:nvSpPr>
        <p:spPr>
          <a:xfrm rot="-62411">
            <a:off x="996916" y="4731268"/>
            <a:ext cx="10807781" cy="2702564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4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NEW </a:t>
            </a:r>
            <a:r>
              <a:rPr lang="en-US" sz="74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CHANNEL METRICS</a:t>
            </a:r>
            <a:endParaRPr sz="74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98"/>
          <p:cNvSpPr txBox="1"/>
          <p:nvPr>
            <p:ph type="title"/>
          </p:nvPr>
        </p:nvSpPr>
        <p:spPr>
          <a:xfrm>
            <a:off x="436350" y="9501039"/>
            <a:ext cx="11928900" cy="57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The one 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you are called to serve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76" name="Google Shape;876;p98"/>
          <p:cNvSpPr/>
          <p:nvPr/>
        </p:nvSpPr>
        <p:spPr>
          <a:xfrm rot="-62411">
            <a:off x="996909" y="5633019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PERSONA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877" name="Google Shape;877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052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25"/>
          <p:cNvSpPr/>
          <p:nvPr/>
        </p:nvSpPr>
        <p:spPr>
          <a:xfrm>
            <a:off x="774417" y="522099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71" name="Google Shape;1071;p125"/>
          <p:cNvSpPr/>
          <p:nvPr/>
        </p:nvSpPr>
        <p:spPr>
          <a:xfrm>
            <a:off x="2186692" y="8689294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72" name="Google Shape;1072;p125"/>
          <p:cNvSpPr/>
          <p:nvPr/>
        </p:nvSpPr>
        <p:spPr>
          <a:xfrm>
            <a:off x="3593692" y="1213747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73" name="Google Shape;1073;p125"/>
          <p:cNvSpPr txBox="1"/>
          <p:nvPr>
            <p:ph idx="3" type="subTitle"/>
          </p:nvPr>
        </p:nvSpPr>
        <p:spPr>
          <a:xfrm>
            <a:off x="779702" y="522099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I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74" name="Google Shape;1074;p125"/>
          <p:cNvSpPr txBox="1"/>
          <p:nvPr>
            <p:ph idx="1" type="subTitle"/>
          </p:nvPr>
        </p:nvSpPr>
        <p:spPr>
          <a:xfrm>
            <a:off x="2186702" y="867648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1075" name="Google Shape;1075;p125"/>
          <p:cNvSpPr txBox="1"/>
          <p:nvPr>
            <p:ph idx="2" type="subTitle"/>
          </p:nvPr>
        </p:nvSpPr>
        <p:spPr>
          <a:xfrm>
            <a:off x="3593702" y="1213747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76" name="Google Shape;1076;p125"/>
          <p:cNvSpPr txBox="1"/>
          <p:nvPr>
            <p:ph idx="9" type="subTitle"/>
          </p:nvPr>
        </p:nvSpPr>
        <p:spPr>
          <a:xfrm>
            <a:off x="4060777" y="8676477"/>
            <a:ext cx="76389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9DAF8"/>
                </a:solidFill>
              </a:rPr>
              <a:t>BRAND VOICE</a:t>
            </a:r>
            <a:endParaRPr>
              <a:solidFill>
                <a:srgbClr val="C9DAF8"/>
              </a:solidFill>
            </a:endParaRPr>
          </a:p>
        </p:txBody>
      </p:sp>
      <p:sp>
        <p:nvSpPr>
          <p:cNvPr id="1077" name="Google Shape;1077;p125"/>
          <p:cNvSpPr txBox="1"/>
          <p:nvPr>
            <p:ph idx="13" type="subTitle"/>
          </p:nvPr>
        </p:nvSpPr>
        <p:spPr>
          <a:xfrm>
            <a:off x="2551907" y="5212639"/>
            <a:ext cx="861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PERSONA</a:t>
            </a:r>
            <a:endParaRPr/>
          </a:p>
        </p:txBody>
      </p:sp>
      <p:sp>
        <p:nvSpPr>
          <p:cNvPr id="1078" name="Google Shape;1078;p125"/>
          <p:cNvSpPr txBox="1"/>
          <p:nvPr>
            <p:ph idx="14" type="subTitle"/>
          </p:nvPr>
        </p:nvSpPr>
        <p:spPr>
          <a:xfrm>
            <a:off x="5436532" y="12137475"/>
            <a:ext cx="68064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CHANNELS</a:t>
            </a:r>
            <a:endParaRPr/>
          </a:p>
        </p:txBody>
      </p:sp>
      <p:pic>
        <p:nvPicPr>
          <p:cNvPr descr="preencoded.png" id="1079" name="Google Shape;1079;p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85" name="Google Shape;1085;p126"/>
          <p:cNvPicPr preferRelativeResize="0"/>
          <p:nvPr/>
        </p:nvPicPr>
        <p:blipFill rotWithShape="1">
          <a:blip r:embed="rId3">
            <a:alphaModFix/>
          </a:blip>
          <a:srcRect b="0" l="21308" r="21303" t="0"/>
          <a:stretch/>
        </p:blipFill>
        <p:spPr>
          <a:xfrm>
            <a:off x="-1" y="0"/>
            <a:ext cx="12801602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p126"/>
          <p:cNvSpPr/>
          <p:nvPr/>
        </p:nvSpPr>
        <p:spPr>
          <a:xfrm>
            <a:off x="-20380" y="0"/>
            <a:ext cx="12801600" cy="164592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87" name="Google Shape;1087;p1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126"/>
          <p:cNvSpPr/>
          <p:nvPr/>
        </p:nvSpPr>
        <p:spPr>
          <a:xfrm>
            <a:off x="749838" y="7730232"/>
            <a:ext cx="113019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Foundations &amp; </a:t>
            </a:r>
            <a:endParaRPr b="1" i="1" sz="10400">
              <a:solidFill>
                <a:srgbClr val="4F86E9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The Future</a:t>
            </a:r>
            <a:endParaRPr sz="104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126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82" name="Google Shape;882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99"/>
          <p:cNvPicPr preferRelativeResize="0"/>
          <p:nvPr/>
        </p:nvPicPr>
        <p:blipFill rotWithShape="1">
          <a:blip r:embed="rId4">
            <a:alphaModFix/>
          </a:blip>
          <a:srcRect b="67548" l="5634" r="5634" t="-1402"/>
          <a:stretch/>
        </p:blipFill>
        <p:spPr>
          <a:xfrm>
            <a:off x="0" y="4169700"/>
            <a:ext cx="12801601" cy="4350350"/>
          </a:xfrm>
          <a:prstGeom prst="rect">
            <a:avLst/>
          </a:prstGeom>
          <a:noFill/>
          <a:ln>
            <a:noFill/>
          </a:ln>
        </p:spPr>
      </p:pic>
      <p:sp>
        <p:nvSpPr>
          <p:cNvPr id="884" name="Google Shape;884;p99"/>
          <p:cNvSpPr/>
          <p:nvPr/>
        </p:nvSpPr>
        <p:spPr>
          <a:xfrm rot="-62411">
            <a:off x="1150453" y="4259731"/>
            <a:ext cx="10807781" cy="2817989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PERSONA BUILDING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id="885" name="Google Shape;885;p99"/>
          <p:cNvPicPr preferRelativeResize="0"/>
          <p:nvPr/>
        </p:nvPicPr>
        <p:blipFill rotWithShape="1">
          <a:blip r:embed="rId4">
            <a:alphaModFix/>
          </a:blip>
          <a:srcRect b="17144" l="5634" r="5634" t="57529"/>
          <a:stretch/>
        </p:blipFill>
        <p:spPr>
          <a:xfrm>
            <a:off x="13" y="11592912"/>
            <a:ext cx="12801601" cy="325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99"/>
          <p:cNvPicPr preferRelativeResize="0"/>
          <p:nvPr/>
        </p:nvPicPr>
        <p:blipFill rotWithShape="1">
          <a:blip r:embed="rId4">
            <a:alphaModFix/>
          </a:blip>
          <a:srcRect b="43976" l="5634" r="5634" t="31699"/>
          <a:stretch/>
        </p:blipFill>
        <p:spPr>
          <a:xfrm>
            <a:off x="0" y="8326987"/>
            <a:ext cx="12801601" cy="312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91" name="Google Shape;891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100"/>
          <p:cNvPicPr preferRelativeResize="0"/>
          <p:nvPr/>
        </p:nvPicPr>
        <p:blipFill rotWithShape="1">
          <a:blip r:embed="rId4">
            <a:alphaModFix/>
          </a:blip>
          <a:srcRect b="0" l="1497" r="0" t="27167"/>
          <a:stretch/>
        </p:blipFill>
        <p:spPr>
          <a:xfrm>
            <a:off x="0" y="8363525"/>
            <a:ext cx="12801599" cy="6447049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100"/>
          <p:cNvSpPr/>
          <p:nvPr/>
        </p:nvSpPr>
        <p:spPr>
          <a:xfrm rot="-62411">
            <a:off x="1036405" y="3981844"/>
            <a:ext cx="10807781" cy="271098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PERSONA BUILDING</a:t>
            </a:r>
            <a:endParaRPr sz="82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98" name="Google Shape;898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101"/>
          <p:cNvPicPr preferRelativeResize="0"/>
          <p:nvPr/>
        </p:nvPicPr>
        <p:blipFill rotWithShape="1">
          <a:blip r:embed="rId4">
            <a:alphaModFix/>
          </a:blip>
          <a:srcRect b="50698" l="20792" r="21193" t="0"/>
          <a:stretch/>
        </p:blipFill>
        <p:spPr>
          <a:xfrm>
            <a:off x="1476475" y="7596018"/>
            <a:ext cx="9848650" cy="2748282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101"/>
          <p:cNvSpPr txBox="1"/>
          <p:nvPr/>
        </p:nvSpPr>
        <p:spPr>
          <a:xfrm>
            <a:off x="1586550" y="11041400"/>
            <a:ext cx="96285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Built by you </a:t>
            </a:r>
            <a:endParaRPr sz="91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9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&amp; your team</a:t>
            </a:r>
            <a:endParaRPr sz="16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01" name="Google Shape;901;p101"/>
          <p:cNvSpPr/>
          <p:nvPr/>
        </p:nvSpPr>
        <p:spPr>
          <a:xfrm rot="-62411">
            <a:off x="1036405" y="4645745"/>
            <a:ext cx="10807781" cy="271098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PERSONA BUILDING</a:t>
            </a:r>
            <a:endParaRPr sz="82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06" name="Google Shape;906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102"/>
          <p:cNvPicPr preferRelativeResize="0"/>
          <p:nvPr/>
        </p:nvPicPr>
        <p:blipFill rotWithShape="1">
          <a:blip r:embed="rId4">
            <a:alphaModFix/>
          </a:blip>
          <a:srcRect b="74316" l="15927" r="14493" t="0"/>
          <a:stretch/>
        </p:blipFill>
        <p:spPr>
          <a:xfrm>
            <a:off x="1063475" y="7590900"/>
            <a:ext cx="10956899" cy="2209175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102"/>
          <p:cNvSpPr txBox="1"/>
          <p:nvPr/>
        </p:nvSpPr>
        <p:spPr>
          <a:xfrm>
            <a:off x="2911500" y="10312975"/>
            <a:ext cx="6978600" cy="3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Built by you </a:t>
            </a:r>
            <a:endParaRPr sz="9100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&amp; your AI</a:t>
            </a:r>
            <a:endParaRPr sz="9100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909" name="Google Shape;909;p102"/>
          <p:cNvSpPr/>
          <p:nvPr/>
        </p:nvSpPr>
        <p:spPr>
          <a:xfrm rot="-62411">
            <a:off x="1036405" y="4479769"/>
            <a:ext cx="10807781" cy="271098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PERSONA BUILDING</a:t>
            </a:r>
            <a:endParaRPr sz="82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14" name="Google Shape;914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103"/>
          <p:cNvPicPr preferRelativeResize="0"/>
          <p:nvPr/>
        </p:nvPicPr>
        <p:blipFill rotWithShape="1">
          <a:blip r:embed="rId4">
            <a:alphaModFix/>
          </a:blip>
          <a:srcRect b="31115" l="4943" r="5827" t="0"/>
          <a:stretch/>
        </p:blipFill>
        <p:spPr>
          <a:xfrm>
            <a:off x="0" y="7315575"/>
            <a:ext cx="12801600" cy="5816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20" name="Google Shape;920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000" y="5897263"/>
            <a:ext cx="12421624" cy="798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roject timeline/workflow presentation | Style 2 | Subway">
  <a:themeElements>
    <a:clrScheme name="Simple Light">
      <a:dk1>
        <a:srgbClr val="FAFAFA"/>
      </a:dk1>
      <a:lt1>
        <a:srgbClr val="000000"/>
      </a:lt1>
      <a:dk2>
        <a:srgbClr val="F0EEE2"/>
      </a:dk2>
      <a:lt2>
        <a:srgbClr val="B7B7B7"/>
      </a:lt2>
      <a:accent1>
        <a:srgbClr val="FFDD04"/>
      </a:accent1>
      <a:accent2>
        <a:srgbClr val="FFEE9B"/>
      </a:accent2>
      <a:accent3>
        <a:srgbClr val="2443FF"/>
      </a:accent3>
      <a:accent4>
        <a:srgbClr val="92A1FF"/>
      </a:accent4>
      <a:accent5>
        <a:srgbClr val="F8992B"/>
      </a:accent5>
      <a:accent6>
        <a:srgbClr val="FDCC9C"/>
      </a:accent6>
      <a:hlink>
        <a:srgbClr val="FF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rand Style Guides">
  <a:themeElements>
    <a:clrScheme name="Simple Light">
      <a:dk1>
        <a:srgbClr val="000000"/>
      </a:dk1>
      <a:lt1>
        <a:srgbClr val="FFFFFF"/>
      </a:lt1>
      <a:dk2>
        <a:srgbClr val="B8B8B8"/>
      </a:dk2>
      <a:lt2>
        <a:srgbClr val="646464"/>
      </a:lt2>
      <a:accent1>
        <a:srgbClr val="299B5B"/>
      </a:accent1>
      <a:accent2>
        <a:srgbClr val="F3ECE9"/>
      </a:accent2>
      <a:accent3>
        <a:srgbClr val="01B6E1"/>
      </a:accent3>
      <a:accent4>
        <a:srgbClr val="F6F6F6"/>
      </a:accent4>
      <a:accent5>
        <a:srgbClr val="FFCA08"/>
      </a:accent5>
      <a:accent6>
        <a:srgbClr val="BF003D"/>
      </a:accent6>
      <a:hlink>
        <a:srgbClr val="6287C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