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Lst>
  <p:sldSz cy="16459200" cx="128016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5184">
          <p15:clr>
            <a:srgbClr val="747775"/>
          </p15:clr>
        </p15:guide>
        <p15:guide id="2" pos="4032">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5184" orient="horz"/>
        <p:guide pos="4032"/>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095821" y="685800"/>
            <a:ext cx="2667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f938173aa7_1_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2" name="Google Shape;52;g3f938173aa7_1_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Opening. This is the story of how the church keeps crossing into new territory — a short history of technology and the church, and my own experience helping build it.</a:t>
            </a:r>
            <a:endParaRPr/>
          </a:p>
        </p:txBody>
      </p:sp>
      <p:sp>
        <p:nvSpPr>
          <p:cNvPr id="53" name="Google Shape;53;g3f938173aa7_1_0: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3f938173aa7_1_8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79" name="Google Shape;179;g3f938173aa7_1_8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Cloud &amp; Platform Era (2015-2020): all-in-one systems like Planning Center and streaming going mainstream. Pandemic Inflection (2020): every church became an online church overnight — permanently normalizing hybrid church and forcing the presence question. AI Era (2023-2026): generative AI adopted remarkably fast, with theological and misinformation concerns close behind.</a:t>
            </a:r>
            <a:endParaRPr/>
          </a:p>
        </p:txBody>
      </p:sp>
      <p:sp>
        <p:nvSpPr>
          <p:cNvPr id="180" name="Google Shape;180;g3f938173aa7_1_87: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3f938173aa7_1_109: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2" name="Google Shape;202;g3f938173aa7_1_10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Generative AI has been adopted remarkably fast — around 6 in 10 pastors now using it weekly, with theological and misinformation concerns close behind.</a:t>
            </a:r>
            <a:endParaRPr/>
          </a:p>
        </p:txBody>
      </p:sp>
      <p:sp>
        <p:nvSpPr>
          <p:cNvPr id="203" name="Google Shape;203;g3f938173aa7_1_109: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f938173aa7_1_12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5" name="Google Shape;215;g3f938173aa7_1_12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Section two: my church — a long history of risking to look foolish for the sake of the mission.</a:t>
            </a:r>
            <a:endParaRPr/>
          </a:p>
        </p:txBody>
      </p:sp>
      <p:sp>
        <p:nvSpPr>
          <p:cNvPr id="216" name="Google Shape;216;g3f938173aa7_1_121: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f938173aa7_1_13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29" name="Google Shape;229;g3f938173aa7_1_13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1981 — Three computers, two resignations. When the church was barely a year old, Rick Warren convinced the congregation to spend $14,000 on three computers. The treasurer and council chairman quit over it — 'There's no way this church will ever need three computers!' At our thirtieth anniversary at Angel Stadium in 2010, Rick invited those two men back, and they wept: 'We were so shortsighted. Please forgive us.' That's the story I tell to explain why our church has always risked looking foolish for the sake of the mission.</a:t>
            </a:r>
            <a:endParaRPr/>
          </a:p>
        </p:txBody>
      </p:sp>
      <p:sp>
        <p:nvSpPr>
          <p:cNvPr id="230" name="Google Shape;230;g3f938173aa7_1_134: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3f938173aa7_1_14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42" name="Google Shape;242;g3f938173aa7_1_14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1983 — 'The Fax of Life.' One of the first churches to use a fax machine for workplace evangelism. We were also among the first to put flatscreens on every staff desk and hand out iPods for staff training.</a:t>
            </a:r>
            <a:endParaRPr/>
          </a:p>
        </p:txBody>
      </p:sp>
      <p:sp>
        <p:nvSpPr>
          <p:cNvPr id="243" name="Google Shape;243;g3f938173aa7_1_146: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3f938173aa7_1_15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54" name="Google Shape;254;g3f938173aa7_1_15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1980s-1993 — Online before 'online.' A handful of tech-skilled members had us on the internet before the World Wide Web launched in 1991 — SMTP, IRC, WAIS, FTP in the '80s; Archie in 1990, Gopher in '91, Veronica in '92, Mosaic in '93. First audio of Rick's messages, then video.</a:t>
            </a:r>
            <a:endParaRPr/>
          </a:p>
        </p:txBody>
      </p:sp>
      <p:sp>
        <p:nvSpPr>
          <p:cNvPr id="255" name="Google Shape;255;g3f938173aa7_1_157: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3f938173aa7_1_16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6" name="Google Shape;266;g3f938173aa7_1_16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2001 — We started streaming. Live weekend services, but behind a password (partly bandwidth cost, partly Rick not wanting other congregations watching our message notes). The password reportedly got shared a lot.</a:t>
            </a:r>
            <a:endParaRPr/>
          </a:p>
        </p:txBody>
      </p:sp>
      <p:sp>
        <p:nvSpPr>
          <p:cNvPr id="267" name="Google Shape;267;g3f938173aa7_1_168: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3f938173aa7_1_18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79" name="Google Shape;279;g3f938173aa7_1_18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2009 — Newspaper ads and a volunteer. We were still running newspaper wrap ads for Easter and Christmas. I came on as a volunteer in online ministry, and I've watched our weekend online attendance every week since. One of my early 'big shift' moments was helping us kill the newspaper wrap and move that budget to Facebook and website banner ads.</a:t>
            </a:r>
            <a:endParaRPr/>
          </a:p>
        </p:txBody>
      </p:sp>
      <p:sp>
        <p:nvSpPr>
          <p:cNvPr id="280" name="Google Shape;280;g3f938173aa7_1_180: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3f938173aa7_1_19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2" name="Google Shape;292;g3f938173aa7_1_19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2010 — The photo from Hong Kong. A college student emailed a picture of students huddled around one computer, watching our service and doing a small-group study together. Faraway people were quietly becoming our people.</a:t>
            </a:r>
            <a:endParaRPr/>
          </a:p>
        </p:txBody>
      </p:sp>
      <p:sp>
        <p:nvSpPr>
          <p:cNvPr id="293" name="Google Shape;293;g3f938173aa7_1_192: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3f938173aa7_1_20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05" name="Google Shape;305;g3f938173aa7_1_20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2012 — The aha moment. We connected our online worship service to an experimental online small-group experience. That link — service plus group — is when online ministry stopped being a broadcast and started being a strategy.</a:t>
            </a:r>
            <a:endParaRPr/>
          </a:p>
        </p:txBody>
      </p:sp>
      <p:sp>
        <p:nvSpPr>
          <p:cNvPr id="306" name="Google Shape;306;g3f938173aa7_1_204: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3f94bea7b40_0_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6" name="Google Shape;66;g3f94bea7b40_0_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Churches are amazing at preserving truth, but the flip side of that strength is we can be slow to change. We do embrace new tech — but we are super discerning.</a:t>
            </a:r>
            <a:endParaRPr/>
          </a:p>
        </p:txBody>
      </p:sp>
      <p:sp>
        <p:nvSpPr>
          <p:cNvPr id="67" name="Google Shape;67;g3f94bea7b40_0_0: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3f938173aa7_1_21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17" name="Google Shape;317;g3f938173aa7_1_21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August 2012 — Full-time, and a rename. I was officially hired as online campus pastor, and my first decision was to rename our 'Internet Campus' to the 'Online Campus' because the original name was terrible. Around the same time we introduced online communion (amid plenty of 'is this even biblical?' debate) and phased out the DVDs we used to ship to group hosts. Everything went digital.</a:t>
            </a:r>
            <a:endParaRPr/>
          </a:p>
        </p:txBody>
      </p:sp>
      <p:sp>
        <p:nvSpPr>
          <p:cNvPr id="318" name="Google Shape;318;g3f938173aa7_1_215: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3f938173aa7_1_22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29" name="Google Shape;329;g3f938173aa7_1_22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~2015 — Grace, and a prison in the Philippines. Grace found our Online Community, asked for small-group training, and I coached her over Skype — then saw twenty other faces behind her. She started weekly worship services inside a prison. Today over nine hundred people gather there weekly. When people tell me online church can't work, I think of Grace.</a:t>
            </a:r>
            <a:endParaRPr/>
          </a:p>
        </p:txBody>
      </p:sp>
      <p:sp>
        <p:nvSpPr>
          <p:cNvPr id="330" name="Google Shape;330;g3f938173aa7_1_226: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3f938173aa7_1_239: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43" name="Google Shape;343;g3f938173aa7_1_23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December 4, 2015 — The first Meetup. I tacked an extra day onto a trip and tried gathering online attenders at a San Francisco burger joint. I was sure nobody would come on a Friday night. Twenty-five showed up. That night launched everything that followed.</a:t>
            </a:r>
            <a:endParaRPr/>
          </a:p>
        </p:txBody>
      </p:sp>
      <p:sp>
        <p:nvSpPr>
          <p:cNvPr id="344" name="Google Shape;344;g3f938173aa7_1_239: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3f938173aa7_1_25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57" name="Google Shape;357;g3f938173aa7_1_25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2015-2016 — The Bay Area experiment (that I misread). I flew up monthly to host services in hotels — Oakland, Fremont, San Jose — and drew almost a hundred people some Sundays. It drained my budget and eventually stopped, because I'd 'grossly misread' whether my church was ready to plant there. A hard, formative failure.</a:t>
            </a:r>
            <a:endParaRPr/>
          </a:p>
        </p:txBody>
      </p:sp>
      <p:sp>
        <p:nvSpPr>
          <p:cNvPr id="358" name="Google Shape;358;g3f938173aa7_1_252: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3f938173aa7_1_26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69" name="Google Shape;369;g3f938173aa7_1_26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Multi-city Meetups became Extensions. Dallas/Austin/San Antonio, then six Meetups in five states on the East Coast. Out of it came our house-church network — a 'graveyard of names' (microsites, house churches) before we landed on Extensions. They meet in homes, a library, workspaces, a barn, prisons, even a cruise; 10 to 100+ people; volunteer lay pastors under our elders. We also renamed Online Campus to Online Community on purpose: so locals didn't feel detached from their campus, and faraway watchers were pointed toward starting an Extension. A Zoom Meetup even produced a Singapore worship service in a country I'd never visited.</a:t>
            </a:r>
            <a:endParaRPr/>
          </a:p>
        </p:txBody>
      </p:sp>
      <p:sp>
        <p:nvSpPr>
          <p:cNvPr id="370" name="Google Shape;370;g3f938173aa7_1_263: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3f938173aa7_1_27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81" name="Google Shape;381;g3f938173aa7_1_27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Adding friction on purpose. We stopped streaming live on Facebook and YouTube, moved the live local service to our own site and apps, and posted a custom Online Community service instead — friction that pushes people toward in-person and toward Extensions. Our streaming itself evolved: a few services, then one every two hours, now primarily on-demand.</a:t>
            </a:r>
            <a:endParaRPr/>
          </a:p>
        </p:txBody>
      </p:sp>
      <p:sp>
        <p:nvSpPr>
          <p:cNvPr id="382" name="Google Shape;382;g3f938173aa7_1_274: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3f938173aa7_1_28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93" name="Google Shape;393;g3f938173aa7_1_28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Measuring it. For over ten years our core metric has been how many people watch at least thirty minutes in a seven-day window (we reverse-engineered it from ushers counting the room at the 30-minute mark). I built a dashboard on a cheap TV with a browser and emailed the numbers to my boss every Monday.</a:t>
            </a:r>
            <a:endParaRPr/>
          </a:p>
        </p:txBody>
      </p:sp>
      <p:sp>
        <p:nvSpPr>
          <p:cNvPr id="394" name="Google Shape;394;g3f938173aa7_1_285: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3f938173aa7_1_29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06" name="Google Shape;406;g3f938173aa7_1_29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Today — Innovative Tech Pastor, and the tension of having killer in-person experiences that make it all seamless for reaching new people and delighting members digitally.</a:t>
            </a:r>
            <a:endParaRPr/>
          </a:p>
        </p:txBody>
      </p:sp>
      <p:sp>
        <p:nvSpPr>
          <p:cNvPr id="407" name="Google Shape;407;g3f938173aa7_1_297: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g3f938173aa7_1_30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18" name="Google Shape;418;g3f938173aa7_1_30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Today — Innovative Tech Pastor, and the tension of having killer in-person experiences that make it all seamless for reaching new people and delighting members digitally.</a:t>
            </a:r>
            <a:endParaRPr/>
          </a:p>
        </p:txBody>
      </p:sp>
      <p:sp>
        <p:nvSpPr>
          <p:cNvPr id="419" name="Google Shape;419;g3f938173aa7_1_308: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3f938173aa7_1_32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31" name="Google Shape;431;g3f938173aa7_1_32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Opening. This is the story of how the church keeps crossing into new territory — a short history of technology and the church, and my own experience helping build it.</a:t>
            </a:r>
            <a:endParaRPr/>
          </a:p>
        </p:txBody>
      </p:sp>
      <p:sp>
        <p:nvSpPr>
          <p:cNvPr id="432" name="Google Shape;432;g3f938173aa7_1_320: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f94bea7b40_0_1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7" name="Google Shape;77;g3f94bea7b40_0_1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Churches are amazing at preserving truth, but the flip side of that strength is we can be slow to change. We do embrace new tech — but we are super discerning.</a:t>
            </a:r>
            <a:endParaRPr/>
          </a:p>
        </p:txBody>
      </p:sp>
      <p:sp>
        <p:nvSpPr>
          <p:cNvPr id="78" name="Google Shape;78;g3f94bea7b40_0_12: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f94bea7b40_0_3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1" name="Google Shape;91;g3f94bea7b40_0_3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Churches are amazing at preserving truth, but the flip side of that strength is we can be slow to change. We do embrace new tech — but we are super discerning.</a:t>
            </a:r>
            <a:endParaRPr/>
          </a:p>
        </p:txBody>
      </p:sp>
      <p:sp>
        <p:nvSpPr>
          <p:cNvPr id="92" name="Google Shape;92;g3f94bea7b40_0_30: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f938173aa7_1_1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2" name="Google Shape;102;g3f938173aa7_1_1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Churches are amazing at preserving truth, but the flip side of that strength is we can be slow to change. We do embrace new tech — but we are super discerning.</a:t>
            </a:r>
            <a:endParaRPr/>
          </a:p>
        </p:txBody>
      </p:sp>
      <p:sp>
        <p:nvSpPr>
          <p:cNvPr id="103" name="Google Shape;103;g3f938173aa7_1_15: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f938173aa7_1_2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4" name="Google Shape;114;g3f938173aa7_1_2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We are in this moment and not another. The question is how we capitalize on it — considering who God has pointed to our heart and what you are called to do.</a:t>
            </a:r>
            <a:endParaRPr/>
          </a:p>
        </p:txBody>
      </p:sp>
      <p:sp>
        <p:nvSpPr>
          <p:cNvPr id="115" name="Google Shape;115;g3f938173aa7_1_26: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f938173aa7_1_3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6" name="Google Shape;126;g3f938173aa7_1_3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We love to talk about the new thing — but we focus on the helpful thing.</a:t>
            </a:r>
            <a:endParaRPr/>
          </a:p>
        </p:txBody>
      </p:sp>
      <p:sp>
        <p:nvSpPr>
          <p:cNvPr id="127" name="Google Shape;127;g3f938173aa7_1_37: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f938173aa7_1_4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8" name="Google Shape;138;g3f938173aa7_1_4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Section one: a short history lesson — how technology and the church have moved together, era by era.</a:t>
            </a:r>
            <a:endParaRPr/>
          </a:p>
        </p:txBody>
      </p:sp>
      <p:sp>
        <p:nvSpPr>
          <p:cNvPr id="139" name="Google Shape;139;g3f938173aa7_1_48: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3f938173aa7_1_6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2" name="Google Shape;152;g3f938173aa7_1_6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Broadcast Era (late '70s-'80s): televangelism and the electronic church. Desktop Era (mid-'80s-'90s): computers enter the office — projection software and the first ChMS databases. Web Era (mid-'90s-2000s): church websites as the new front door, sermon podcasts, and Life.Church launching one of the first true online campuses in 2006. Social &amp; Mobile Era (2007-2016): the iPhone, the YouVersion Bible App (2008), social media as ministry, digital giving.</a:t>
            </a:r>
            <a:endParaRPr/>
          </a:p>
        </p:txBody>
      </p:sp>
      <p:sp>
        <p:nvSpPr>
          <p:cNvPr id="153" name="Google Shape;153;g3f938173aa7_1_61: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436392" y="2382640"/>
            <a:ext cx="11928900" cy="6568200"/>
          </a:xfrm>
          <a:prstGeom prst="rect">
            <a:avLst/>
          </a:prstGeom>
        </p:spPr>
        <p:txBody>
          <a:bodyPr anchorCtr="0" anchor="b" bIns="182850" lIns="182850" spcFirstLastPara="1" rIns="182850" wrap="square" tIns="182850">
            <a:normAutofit/>
          </a:bodyPr>
          <a:lstStyle>
            <a:lvl1pPr lvl="0" algn="ctr">
              <a:spcBef>
                <a:spcPts val="0"/>
              </a:spcBef>
              <a:spcAft>
                <a:spcPts val="0"/>
              </a:spcAft>
              <a:buSzPts val="10400"/>
              <a:buNone/>
              <a:defRPr sz="10400"/>
            </a:lvl1pPr>
            <a:lvl2pPr lvl="1" algn="ctr">
              <a:spcBef>
                <a:spcPts val="0"/>
              </a:spcBef>
              <a:spcAft>
                <a:spcPts val="0"/>
              </a:spcAft>
              <a:buSzPts val="10400"/>
              <a:buNone/>
              <a:defRPr sz="10400"/>
            </a:lvl2pPr>
            <a:lvl3pPr lvl="2" algn="ctr">
              <a:spcBef>
                <a:spcPts val="0"/>
              </a:spcBef>
              <a:spcAft>
                <a:spcPts val="0"/>
              </a:spcAft>
              <a:buSzPts val="10400"/>
              <a:buNone/>
              <a:defRPr sz="10400"/>
            </a:lvl3pPr>
            <a:lvl4pPr lvl="3" algn="ctr">
              <a:spcBef>
                <a:spcPts val="0"/>
              </a:spcBef>
              <a:spcAft>
                <a:spcPts val="0"/>
              </a:spcAft>
              <a:buSzPts val="10400"/>
              <a:buNone/>
              <a:defRPr sz="10400"/>
            </a:lvl4pPr>
            <a:lvl5pPr lvl="4" algn="ctr">
              <a:spcBef>
                <a:spcPts val="0"/>
              </a:spcBef>
              <a:spcAft>
                <a:spcPts val="0"/>
              </a:spcAft>
              <a:buSzPts val="10400"/>
              <a:buNone/>
              <a:defRPr sz="10400"/>
            </a:lvl5pPr>
            <a:lvl6pPr lvl="5" algn="ctr">
              <a:spcBef>
                <a:spcPts val="0"/>
              </a:spcBef>
              <a:spcAft>
                <a:spcPts val="0"/>
              </a:spcAft>
              <a:buSzPts val="10400"/>
              <a:buNone/>
              <a:defRPr sz="10400"/>
            </a:lvl6pPr>
            <a:lvl7pPr lvl="6" algn="ctr">
              <a:spcBef>
                <a:spcPts val="0"/>
              </a:spcBef>
              <a:spcAft>
                <a:spcPts val="0"/>
              </a:spcAft>
              <a:buSzPts val="10400"/>
              <a:buNone/>
              <a:defRPr sz="10400"/>
            </a:lvl7pPr>
            <a:lvl8pPr lvl="7" algn="ctr">
              <a:spcBef>
                <a:spcPts val="0"/>
              </a:spcBef>
              <a:spcAft>
                <a:spcPts val="0"/>
              </a:spcAft>
              <a:buSzPts val="10400"/>
              <a:buNone/>
              <a:defRPr sz="10400"/>
            </a:lvl8pPr>
            <a:lvl9pPr lvl="8" algn="ctr">
              <a:spcBef>
                <a:spcPts val="0"/>
              </a:spcBef>
              <a:spcAft>
                <a:spcPts val="0"/>
              </a:spcAft>
              <a:buSzPts val="10400"/>
              <a:buNone/>
              <a:defRPr sz="10400"/>
            </a:lvl9pPr>
          </a:lstStyle>
          <a:p/>
        </p:txBody>
      </p:sp>
      <p:sp>
        <p:nvSpPr>
          <p:cNvPr id="11" name="Google Shape;11;p2"/>
          <p:cNvSpPr txBox="1"/>
          <p:nvPr>
            <p:ph idx="1" type="subTitle"/>
          </p:nvPr>
        </p:nvSpPr>
        <p:spPr>
          <a:xfrm>
            <a:off x="436380" y="9069200"/>
            <a:ext cx="11928900" cy="2536200"/>
          </a:xfrm>
          <a:prstGeom prst="rect">
            <a:avLst/>
          </a:prstGeom>
        </p:spPr>
        <p:txBody>
          <a:bodyPr anchorCtr="0" anchor="t" bIns="182850" lIns="182850" spcFirstLastPara="1" rIns="182850" wrap="square" tIns="182850">
            <a:norm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p:txBody>
      </p:sp>
      <p:sp>
        <p:nvSpPr>
          <p:cNvPr id="12" name="Google Shape;12;p2"/>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436380" y="3539600"/>
            <a:ext cx="11928900" cy="6283200"/>
          </a:xfrm>
          <a:prstGeom prst="rect">
            <a:avLst/>
          </a:prstGeom>
        </p:spPr>
        <p:txBody>
          <a:bodyPr anchorCtr="0" anchor="b" bIns="182850" lIns="182850" spcFirstLastPara="1" rIns="182850" wrap="square" tIns="182850">
            <a:normAutofit/>
          </a:bodyPr>
          <a:lstStyle>
            <a:lvl1pPr lvl="0" algn="ctr">
              <a:spcBef>
                <a:spcPts val="0"/>
              </a:spcBef>
              <a:spcAft>
                <a:spcPts val="0"/>
              </a:spcAft>
              <a:buSzPts val="24000"/>
              <a:buNone/>
              <a:defRPr sz="24000"/>
            </a:lvl1pPr>
            <a:lvl2pPr lvl="1" algn="ctr">
              <a:spcBef>
                <a:spcPts val="0"/>
              </a:spcBef>
              <a:spcAft>
                <a:spcPts val="0"/>
              </a:spcAft>
              <a:buSzPts val="24000"/>
              <a:buNone/>
              <a:defRPr sz="24000"/>
            </a:lvl2pPr>
            <a:lvl3pPr lvl="2" algn="ctr">
              <a:spcBef>
                <a:spcPts val="0"/>
              </a:spcBef>
              <a:spcAft>
                <a:spcPts val="0"/>
              </a:spcAft>
              <a:buSzPts val="24000"/>
              <a:buNone/>
              <a:defRPr sz="24000"/>
            </a:lvl3pPr>
            <a:lvl4pPr lvl="3" algn="ctr">
              <a:spcBef>
                <a:spcPts val="0"/>
              </a:spcBef>
              <a:spcAft>
                <a:spcPts val="0"/>
              </a:spcAft>
              <a:buSzPts val="24000"/>
              <a:buNone/>
              <a:defRPr sz="24000"/>
            </a:lvl4pPr>
            <a:lvl5pPr lvl="4" algn="ctr">
              <a:spcBef>
                <a:spcPts val="0"/>
              </a:spcBef>
              <a:spcAft>
                <a:spcPts val="0"/>
              </a:spcAft>
              <a:buSzPts val="24000"/>
              <a:buNone/>
              <a:defRPr sz="24000"/>
            </a:lvl5pPr>
            <a:lvl6pPr lvl="5" algn="ctr">
              <a:spcBef>
                <a:spcPts val="0"/>
              </a:spcBef>
              <a:spcAft>
                <a:spcPts val="0"/>
              </a:spcAft>
              <a:buSzPts val="24000"/>
              <a:buNone/>
              <a:defRPr sz="24000"/>
            </a:lvl6pPr>
            <a:lvl7pPr lvl="6" algn="ctr">
              <a:spcBef>
                <a:spcPts val="0"/>
              </a:spcBef>
              <a:spcAft>
                <a:spcPts val="0"/>
              </a:spcAft>
              <a:buSzPts val="24000"/>
              <a:buNone/>
              <a:defRPr sz="24000"/>
            </a:lvl7pPr>
            <a:lvl8pPr lvl="7" algn="ctr">
              <a:spcBef>
                <a:spcPts val="0"/>
              </a:spcBef>
              <a:spcAft>
                <a:spcPts val="0"/>
              </a:spcAft>
              <a:buSzPts val="24000"/>
              <a:buNone/>
              <a:defRPr sz="24000"/>
            </a:lvl8pPr>
            <a:lvl9pPr lvl="8" algn="ctr">
              <a:spcBef>
                <a:spcPts val="0"/>
              </a:spcBef>
              <a:spcAft>
                <a:spcPts val="0"/>
              </a:spcAft>
              <a:buSzPts val="24000"/>
              <a:buNone/>
              <a:defRPr sz="24000"/>
            </a:lvl9pPr>
          </a:lstStyle>
          <a:p>
            <a:r>
              <a:t>xx%</a:t>
            </a:r>
          </a:p>
        </p:txBody>
      </p:sp>
      <p:sp>
        <p:nvSpPr>
          <p:cNvPr id="46" name="Google Shape;46;p11"/>
          <p:cNvSpPr txBox="1"/>
          <p:nvPr>
            <p:ph idx="1" type="body"/>
          </p:nvPr>
        </p:nvSpPr>
        <p:spPr>
          <a:xfrm>
            <a:off x="436380" y="10087120"/>
            <a:ext cx="11928900" cy="4162500"/>
          </a:xfrm>
          <a:prstGeom prst="rect">
            <a:avLst/>
          </a:prstGeom>
        </p:spPr>
        <p:txBody>
          <a:bodyPr anchorCtr="0" anchor="t" bIns="182850" lIns="182850" spcFirstLastPara="1" rIns="182850" wrap="square" tIns="182850">
            <a:normAutofit/>
          </a:bodyPr>
          <a:lstStyle>
            <a:lvl1pPr indent="-457200" lvl="0" marL="457200" algn="ctr">
              <a:spcBef>
                <a:spcPts val="0"/>
              </a:spcBef>
              <a:spcAft>
                <a:spcPts val="0"/>
              </a:spcAft>
              <a:buSzPts val="3600"/>
              <a:buChar char="●"/>
              <a:defRPr sz="3600"/>
            </a:lvl1pPr>
            <a:lvl2pPr indent="-406400" lvl="1" marL="914400" algn="ctr">
              <a:spcBef>
                <a:spcPts val="0"/>
              </a:spcBef>
              <a:spcAft>
                <a:spcPts val="0"/>
              </a:spcAft>
              <a:buSzPts val="2800"/>
              <a:buChar char="○"/>
              <a:defRPr sz="2800"/>
            </a:lvl2pPr>
            <a:lvl3pPr indent="-406400" lvl="2" marL="1371600" algn="ctr">
              <a:spcBef>
                <a:spcPts val="0"/>
              </a:spcBef>
              <a:spcAft>
                <a:spcPts val="0"/>
              </a:spcAft>
              <a:buSzPts val="2800"/>
              <a:buChar char="■"/>
              <a:defRPr sz="2800"/>
            </a:lvl3pPr>
            <a:lvl4pPr indent="-406400" lvl="3" marL="1828800" algn="ctr">
              <a:spcBef>
                <a:spcPts val="0"/>
              </a:spcBef>
              <a:spcAft>
                <a:spcPts val="0"/>
              </a:spcAft>
              <a:buSzPts val="2800"/>
              <a:buChar char="●"/>
              <a:defRPr sz="2800"/>
            </a:lvl4pPr>
            <a:lvl5pPr indent="-406400" lvl="4" marL="2286000" algn="ctr">
              <a:spcBef>
                <a:spcPts val="0"/>
              </a:spcBef>
              <a:spcAft>
                <a:spcPts val="0"/>
              </a:spcAft>
              <a:buSzPts val="2800"/>
              <a:buChar char="○"/>
              <a:defRPr sz="2800"/>
            </a:lvl5pPr>
            <a:lvl6pPr indent="-406400" lvl="5" marL="2743200" algn="ctr">
              <a:spcBef>
                <a:spcPts val="0"/>
              </a:spcBef>
              <a:spcAft>
                <a:spcPts val="0"/>
              </a:spcAft>
              <a:buSzPts val="2800"/>
              <a:buChar char="■"/>
              <a:defRPr sz="2800"/>
            </a:lvl6pPr>
            <a:lvl7pPr indent="-406400" lvl="6" marL="3200400" algn="ctr">
              <a:spcBef>
                <a:spcPts val="0"/>
              </a:spcBef>
              <a:spcAft>
                <a:spcPts val="0"/>
              </a:spcAft>
              <a:buSzPts val="2800"/>
              <a:buChar char="●"/>
              <a:defRPr sz="2800"/>
            </a:lvl7pPr>
            <a:lvl8pPr indent="-406400" lvl="7" marL="3657600" algn="ctr">
              <a:spcBef>
                <a:spcPts val="0"/>
              </a:spcBef>
              <a:spcAft>
                <a:spcPts val="0"/>
              </a:spcAft>
              <a:buSzPts val="2800"/>
              <a:buChar char="○"/>
              <a:defRPr sz="2800"/>
            </a:lvl8pPr>
            <a:lvl9pPr indent="-406400" lvl="8" marL="4114800" algn="ctr">
              <a:spcBef>
                <a:spcPts val="0"/>
              </a:spcBef>
              <a:spcAft>
                <a:spcPts val="0"/>
              </a:spcAft>
              <a:buSzPts val="2800"/>
              <a:buChar char="■"/>
              <a:defRPr sz="2800"/>
            </a:lvl9pPr>
          </a:lstStyle>
          <a:p/>
        </p:txBody>
      </p:sp>
      <p:sp>
        <p:nvSpPr>
          <p:cNvPr id="47" name="Google Shape;47;p11"/>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436380" y="6882720"/>
            <a:ext cx="11928900" cy="2693700"/>
          </a:xfrm>
          <a:prstGeom prst="rect">
            <a:avLst/>
          </a:prstGeom>
        </p:spPr>
        <p:txBody>
          <a:bodyPr anchorCtr="0" anchor="ctr" bIns="182850" lIns="182850" spcFirstLastPara="1" rIns="182850" wrap="square" tIns="182850">
            <a:normAutofit/>
          </a:bodyPr>
          <a:lstStyle>
            <a:lvl1pPr lvl="0" algn="ctr">
              <a:spcBef>
                <a:spcPts val="0"/>
              </a:spcBef>
              <a:spcAft>
                <a:spcPts val="0"/>
              </a:spcAft>
              <a:buSzPts val="7200"/>
              <a:buNone/>
              <a:defRPr sz="7200"/>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p:txBody>
      </p:sp>
      <p:sp>
        <p:nvSpPr>
          <p:cNvPr id="15" name="Google Shape;15;p3"/>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436380" y="1424080"/>
            <a:ext cx="11928900" cy="1832700"/>
          </a:xfrm>
          <a:prstGeom prst="rect">
            <a:avLst/>
          </a:prstGeom>
        </p:spPr>
        <p:txBody>
          <a:bodyPr anchorCtr="0" anchor="t" bIns="182850" lIns="182850" spcFirstLastPara="1" rIns="182850" wrap="square" tIns="182850">
            <a:normAutofit/>
          </a:bodyPr>
          <a:lstStyle>
            <a:lvl1pPr lvl="0">
              <a:spcBef>
                <a:spcPts val="0"/>
              </a:spcBef>
              <a:spcAft>
                <a:spcPts val="0"/>
              </a:spcAft>
              <a:buSzPts val="5600"/>
              <a:buNone/>
              <a:defRPr sz="5600"/>
            </a:lvl1pPr>
            <a:lvl2pPr lvl="1">
              <a:spcBef>
                <a:spcPts val="0"/>
              </a:spcBef>
              <a:spcAft>
                <a:spcPts val="0"/>
              </a:spcAft>
              <a:buSzPts val="5600"/>
              <a:buNone/>
              <a:defRPr sz="5600"/>
            </a:lvl2pPr>
            <a:lvl3pPr lvl="2">
              <a:spcBef>
                <a:spcPts val="0"/>
              </a:spcBef>
              <a:spcAft>
                <a:spcPts val="0"/>
              </a:spcAft>
              <a:buSzPts val="5600"/>
              <a:buNone/>
              <a:defRPr sz="5600"/>
            </a:lvl3pPr>
            <a:lvl4pPr lvl="3">
              <a:spcBef>
                <a:spcPts val="0"/>
              </a:spcBef>
              <a:spcAft>
                <a:spcPts val="0"/>
              </a:spcAft>
              <a:buSzPts val="5600"/>
              <a:buNone/>
              <a:defRPr sz="5600"/>
            </a:lvl4pPr>
            <a:lvl5pPr lvl="4">
              <a:spcBef>
                <a:spcPts val="0"/>
              </a:spcBef>
              <a:spcAft>
                <a:spcPts val="0"/>
              </a:spcAft>
              <a:buSzPts val="5600"/>
              <a:buNone/>
              <a:defRPr sz="5600"/>
            </a:lvl5pPr>
            <a:lvl6pPr lvl="5">
              <a:spcBef>
                <a:spcPts val="0"/>
              </a:spcBef>
              <a:spcAft>
                <a:spcPts val="0"/>
              </a:spcAft>
              <a:buSzPts val="5600"/>
              <a:buNone/>
              <a:defRPr sz="5600"/>
            </a:lvl6pPr>
            <a:lvl7pPr lvl="6">
              <a:spcBef>
                <a:spcPts val="0"/>
              </a:spcBef>
              <a:spcAft>
                <a:spcPts val="0"/>
              </a:spcAft>
              <a:buSzPts val="5600"/>
              <a:buNone/>
              <a:defRPr sz="5600"/>
            </a:lvl7pPr>
            <a:lvl8pPr lvl="7">
              <a:spcBef>
                <a:spcPts val="0"/>
              </a:spcBef>
              <a:spcAft>
                <a:spcPts val="0"/>
              </a:spcAft>
              <a:buSzPts val="5600"/>
              <a:buNone/>
              <a:defRPr sz="5600"/>
            </a:lvl8pPr>
            <a:lvl9pPr lvl="8">
              <a:spcBef>
                <a:spcPts val="0"/>
              </a:spcBef>
              <a:spcAft>
                <a:spcPts val="0"/>
              </a:spcAft>
              <a:buSzPts val="5600"/>
              <a:buNone/>
              <a:defRPr sz="5600"/>
            </a:lvl9pPr>
          </a:lstStyle>
          <a:p/>
        </p:txBody>
      </p:sp>
      <p:sp>
        <p:nvSpPr>
          <p:cNvPr id="18" name="Google Shape;18;p4"/>
          <p:cNvSpPr txBox="1"/>
          <p:nvPr>
            <p:ph idx="1" type="body"/>
          </p:nvPr>
        </p:nvSpPr>
        <p:spPr>
          <a:xfrm>
            <a:off x="436380" y="3687920"/>
            <a:ext cx="11928900" cy="10932600"/>
          </a:xfrm>
          <a:prstGeom prst="rect">
            <a:avLst/>
          </a:prstGeom>
        </p:spPr>
        <p:txBody>
          <a:bodyPr anchorCtr="0" anchor="t" bIns="182850" lIns="182850" spcFirstLastPara="1" rIns="182850" wrap="square" tIns="182850">
            <a:normAutofit/>
          </a:bodyPr>
          <a:lstStyle>
            <a:lvl1pPr indent="-457200" lvl="0" marL="457200">
              <a:spcBef>
                <a:spcPts val="0"/>
              </a:spcBef>
              <a:spcAft>
                <a:spcPts val="0"/>
              </a:spcAft>
              <a:buSzPts val="3600"/>
              <a:buChar char="●"/>
              <a:defRPr sz="3600"/>
            </a:lvl1pPr>
            <a:lvl2pPr indent="-406400" lvl="1" marL="914400">
              <a:spcBef>
                <a:spcPts val="0"/>
              </a:spcBef>
              <a:spcAft>
                <a:spcPts val="0"/>
              </a:spcAft>
              <a:buSzPts val="2800"/>
              <a:buChar char="○"/>
              <a:defRPr sz="2800"/>
            </a:lvl2pPr>
            <a:lvl3pPr indent="-406400" lvl="2" marL="1371600">
              <a:spcBef>
                <a:spcPts val="0"/>
              </a:spcBef>
              <a:spcAft>
                <a:spcPts val="0"/>
              </a:spcAft>
              <a:buSzPts val="2800"/>
              <a:buChar char="■"/>
              <a:defRPr sz="2800"/>
            </a:lvl3pPr>
            <a:lvl4pPr indent="-406400" lvl="3" marL="1828800">
              <a:spcBef>
                <a:spcPts val="0"/>
              </a:spcBef>
              <a:spcAft>
                <a:spcPts val="0"/>
              </a:spcAft>
              <a:buSzPts val="2800"/>
              <a:buChar char="●"/>
              <a:defRPr sz="2800"/>
            </a:lvl4pPr>
            <a:lvl5pPr indent="-406400" lvl="4" marL="2286000">
              <a:spcBef>
                <a:spcPts val="0"/>
              </a:spcBef>
              <a:spcAft>
                <a:spcPts val="0"/>
              </a:spcAft>
              <a:buSzPts val="2800"/>
              <a:buChar char="○"/>
              <a:defRPr sz="2800"/>
            </a:lvl5pPr>
            <a:lvl6pPr indent="-406400" lvl="5" marL="2743200">
              <a:spcBef>
                <a:spcPts val="0"/>
              </a:spcBef>
              <a:spcAft>
                <a:spcPts val="0"/>
              </a:spcAft>
              <a:buSzPts val="2800"/>
              <a:buChar char="■"/>
              <a:defRPr sz="2800"/>
            </a:lvl6pPr>
            <a:lvl7pPr indent="-406400" lvl="6" marL="3200400">
              <a:spcBef>
                <a:spcPts val="0"/>
              </a:spcBef>
              <a:spcAft>
                <a:spcPts val="0"/>
              </a:spcAft>
              <a:buSzPts val="2800"/>
              <a:buChar char="●"/>
              <a:defRPr sz="2800"/>
            </a:lvl7pPr>
            <a:lvl8pPr indent="-406400" lvl="7" marL="3657600">
              <a:spcBef>
                <a:spcPts val="0"/>
              </a:spcBef>
              <a:spcAft>
                <a:spcPts val="0"/>
              </a:spcAft>
              <a:buSzPts val="2800"/>
              <a:buChar char="○"/>
              <a:defRPr sz="2800"/>
            </a:lvl8pPr>
            <a:lvl9pPr indent="-406400" lvl="8" marL="4114800">
              <a:spcBef>
                <a:spcPts val="0"/>
              </a:spcBef>
              <a:spcAft>
                <a:spcPts val="0"/>
              </a:spcAft>
              <a:buSzPts val="2800"/>
              <a:buChar char="■"/>
              <a:defRPr sz="2800"/>
            </a:lvl9pPr>
          </a:lstStyle>
          <a:p/>
        </p:txBody>
      </p:sp>
      <p:sp>
        <p:nvSpPr>
          <p:cNvPr id="19" name="Google Shape;19;p4"/>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436380" y="1424080"/>
            <a:ext cx="11928900" cy="1832700"/>
          </a:xfrm>
          <a:prstGeom prst="rect">
            <a:avLst/>
          </a:prstGeom>
        </p:spPr>
        <p:txBody>
          <a:bodyPr anchorCtr="0" anchor="t" bIns="182850" lIns="182850" spcFirstLastPara="1" rIns="182850" wrap="square" tIns="182850">
            <a:normAutofit/>
          </a:bodyPr>
          <a:lstStyle>
            <a:lvl1pPr lvl="0">
              <a:spcBef>
                <a:spcPts val="0"/>
              </a:spcBef>
              <a:spcAft>
                <a:spcPts val="0"/>
              </a:spcAft>
              <a:buSzPts val="5600"/>
              <a:buNone/>
              <a:defRPr sz="5600"/>
            </a:lvl1pPr>
            <a:lvl2pPr lvl="1">
              <a:spcBef>
                <a:spcPts val="0"/>
              </a:spcBef>
              <a:spcAft>
                <a:spcPts val="0"/>
              </a:spcAft>
              <a:buSzPts val="5600"/>
              <a:buNone/>
              <a:defRPr sz="5600"/>
            </a:lvl2pPr>
            <a:lvl3pPr lvl="2">
              <a:spcBef>
                <a:spcPts val="0"/>
              </a:spcBef>
              <a:spcAft>
                <a:spcPts val="0"/>
              </a:spcAft>
              <a:buSzPts val="5600"/>
              <a:buNone/>
              <a:defRPr sz="5600"/>
            </a:lvl3pPr>
            <a:lvl4pPr lvl="3">
              <a:spcBef>
                <a:spcPts val="0"/>
              </a:spcBef>
              <a:spcAft>
                <a:spcPts val="0"/>
              </a:spcAft>
              <a:buSzPts val="5600"/>
              <a:buNone/>
              <a:defRPr sz="5600"/>
            </a:lvl4pPr>
            <a:lvl5pPr lvl="4">
              <a:spcBef>
                <a:spcPts val="0"/>
              </a:spcBef>
              <a:spcAft>
                <a:spcPts val="0"/>
              </a:spcAft>
              <a:buSzPts val="5600"/>
              <a:buNone/>
              <a:defRPr sz="5600"/>
            </a:lvl5pPr>
            <a:lvl6pPr lvl="5">
              <a:spcBef>
                <a:spcPts val="0"/>
              </a:spcBef>
              <a:spcAft>
                <a:spcPts val="0"/>
              </a:spcAft>
              <a:buSzPts val="5600"/>
              <a:buNone/>
              <a:defRPr sz="5600"/>
            </a:lvl6pPr>
            <a:lvl7pPr lvl="6">
              <a:spcBef>
                <a:spcPts val="0"/>
              </a:spcBef>
              <a:spcAft>
                <a:spcPts val="0"/>
              </a:spcAft>
              <a:buSzPts val="5600"/>
              <a:buNone/>
              <a:defRPr sz="5600"/>
            </a:lvl7pPr>
            <a:lvl8pPr lvl="7">
              <a:spcBef>
                <a:spcPts val="0"/>
              </a:spcBef>
              <a:spcAft>
                <a:spcPts val="0"/>
              </a:spcAft>
              <a:buSzPts val="5600"/>
              <a:buNone/>
              <a:defRPr sz="5600"/>
            </a:lvl8pPr>
            <a:lvl9pPr lvl="8">
              <a:spcBef>
                <a:spcPts val="0"/>
              </a:spcBef>
              <a:spcAft>
                <a:spcPts val="0"/>
              </a:spcAft>
              <a:buSzPts val="5600"/>
              <a:buNone/>
              <a:defRPr sz="5600"/>
            </a:lvl9pPr>
          </a:lstStyle>
          <a:p/>
        </p:txBody>
      </p:sp>
      <p:sp>
        <p:nvSpPr>
          <p:cNvPr id="22" name="Google Shape;22;p5"/>
          <p:cNvSpPr txBox="1"/>
          <p:nvPr>
            <p:ph idx="1" type="body"/>
          </p:nvPr>
        </p:nvSpPr>
        <p:spPr>
          <a:xfrm>
            <a:off x="436380" y="3687920"/>
            <a:ext cx="5599800" cy="10932600"/>
          </a:xfrm>
          <a:prstGeom prst="rect">
            <a:avLst/>
          </a:prstGeom>
        </p:spPr>
        <p:txBody>
          <a:bodyPr anchorCtr="0" anchor="t" bIns="182850" lIns="182850" spcFirstLastPara="1" rIns="182850" wrap="square" tIns="182850">
            <a:normAutofit/>
          </a:bodyPr>
          <a:lstStyle>
            <a:lvl1pPr indent="-406400" lvl="0" marL="457200">
              <a:spcBef>
                <a:spcPts val="0"/>
              </a:spcBef>
              <a:spcAft>
                <a:spcPts val="0"/>
              </a:spcAft>
              <a:buSzPts val="2800"/>
              <a:buChar char="●"/>
              <a:defRPr sz="2800"/>
            </a:lvl1pPr>
            <a:lvl2pPr indent="-381000" lvl="1" marL="914400">
              <a:spcBef>
                <a:spcPts val="0"/>
              </a:spcBef>
              <a:spcAft>
                <a:spcPts val="0"/>
              </a:spcAft>
              <a:buSzPts val="2400"/>
              <a:buChar char="○"/>
              <a:defRPr sz="2400"/>
            </a:lvl2pPr>
            <a:lvl3pPr indent="-381000" lvl="2" marL="1371600">
              <a:spcBef>
                <a:spcPts val="0"/>
              </a:spcBef>
              <a:spcAft>
                <a:spcPts val="0"/>
              </a:spcAft>
              <a:buSzPts val="2400"/>
              <a:buChar char="■"/>
              <a:defRPr sz="2400"/>
            </a:lvl3pPr>
            <a:lvl4pPr indent="-381000" lvl="3" marL="1828800">
              <a:spcBef>
                <a:spcPts val="0"/>
              </a:spcBef>
              <a:spcAft>
                <a:spcPts val="0"/>
              </a:spcAft>
              <a:buSzPts val="2400"/>
              <a:buChar char="●"/>
              <a:defRPr sz="2400"/>
            </a:lvl4pPr>
            <a:lvl5pPr indent="-381000" lvl="4" marL="2286000">
              <a:spcBef>
                <a:spcPts val="0"/>
              </a:spcBef>
              <a:spcAft>
                <a:spcPts val="0"/>
              </a:spcAft>
              <a:buSzPts val="2400"/>
              <a:buChar char="○"/>
              <a:defRPr sz="2400"/>
            </a:lvl5pPr>
            <a:lvl6pPr indent="-381000" lvl="5" marL="2743200">
              <a:spcBef>
                <a:spcPts val="0"/>
              </a:spcBef>
              <a:spcAft>
                <a:spcPts val="0"/>
              </a:spcAft>
              <a:buSzPts val="2400"/>
              <a:buChar char="■"/>
              <a:defRPr sz="2400"/>
            </a:lvl6pPr>
            <a:lvl7pPr indent="-381000" lvl="6" marL="3200400">
              <a:spcBef>
                <a:spcPts val="0"/>
              </a:spcBef>
              <a:spcAft>
                <a:spcPts val="0"/>
              </a:spcAft>
              <a:buSzPts val="2400"/>
              <a:buChar char="●"/>
              <a:defRPr sz="2400"/>
            </a:lvl7pPr>
            <a:lvl8pPr indent="-381000" lvl="7" marL="3657600">
              <a:spcBef>
                <a:spcPts val="0"/>
              </a:spcBef>
              <a:spcAft>
                <a:spcPts val="0"/>
              </a:spcAft>
              <a:buSzPts val="2400"/>
              <a:buChar char="○"/>
              <a:defRPr sz="2400"/>
            </a:lvl8pPr>
            <a:lvl9pPr indent="-381000" lvl="8" marL="4114800">
              <a:spcBef>
                <a:spcPts val="0"/>
              </a:spcBef>
              <a:spcAft>
                <a:spcPts val="0"/>
              </a:spcAft>
              <a:buSzPts val="2400"/>
              <a:buChar char="■"/>
              <a:defRPr sz="2400"/>
            </a:lvl9pPr>
          </a:lstStyle>
          <a:p/>
        </p:txBody>
      </p:sp>
      <p:sp>
        <p:nvSpPr>
          <p:cNvPr id="23" name="Google Shape;23;p5"/>
          <p:cNvSpPr txBox="1"/>
          <p:nvPr>
            <p:ph idx="2" type="body"/>
          </p:nvPr>
        </p:nvSpPr>
        <p:spPr>
          <a:xfrm>
            <a:off x="6765360" y="3687920"/>
            <a:ext cx="5599800" cy="10932600"/>
          </a:xfrm>
          <a:prstGeom prst="rect">
            <a:avLst/>
          </a:prstGeom>
        </p:spPr>
        <p:txBody>
          <a:bodyPr anchorCtr="0" anchor="t" bIns="182850" lIns="182850" spcFirstLastPara="1" rIns="182850" wrap="square" tIns="182850">
            <a:normAutofit/>
          </a:bodyPr>
          <a:lstStyle>
            <a:lvl1pPr indent="-406400" lvl="0" marL="457200">
              <a:spcBef>
                <a:spcPts val="0"/>
              </a:spcBef>
              <a:spcAft>
                <a:spcPts val="0"/>
              </a:spcAft>
              <a:buSzPts val="2800"/>
              <a:buChar char="●"/>
              <a:defRPr sz="2800"/>
            </a:lvl1pPr>
            <a:lvl2pPr indent="-381000" lvl="1" marL="914400">
              <a:spcBef>
                <a:spcPts val="0"/>
              </a:spcBef>
              <a:spcAft>
                <a:spcPts val="0"/>
              </a:spcAft>
              <a:buSzPts val="2400"/>
              <a:buChar char="○"/>
              <a:defRPr sz="2400"/>
            </a:lvl2pPr>
            <a:lvl3pPr indent="-381000" lvl="2" marL="1371600">
              <a:spcBef>
                <a:spcPts val="0"/>
              </a:spcBef>
              <a:spcAft>
                <a:spcPts val="0"/>
              </a:spcAft>
              <a:buSzPts val="2400"/>
              <a:buChar char="■"/>
              <a:defRPr sz="2400"/>
            </a:lvl3pPr>
            <a:lvl4pPr indent="-381000" lvl="3" marL="1828800">
              <a:spcBef>
                <a:spcPts val="0"/>
              </a:spcBef>
              <a:spcAft>
                <a:spcPts val="0"/>
              </a:spcAft>
              <a:buSzPts val="2400"/>
              <a:buChar char="●"/>
              <a:defRPr sz="2400"/>
            </a:lvl4pPr>
            <a:lvl5pPr indent="-381000" lvl="4" marL="2286000">
              <a:spcBef>
                <a:spcPts val="0"/>
              </a:spcBef>
              <a:spcAft>
                <a:spcPts val="0"/>
              </a:spcAft>
              <a:buSzPts val="2400"/>
              <a:buChar char="○"/>
              <a:defRPr sz="2400"/>
            </a:lvl5pPr>
            <a:lvl6pPr indent="-381000" lvl="5" marL="2743200">
              <a:spcBef>
                <a:spcPts val="0"/>
              </a:spcBef>
              <a:spcAft>
                <a:spcPts val="0"/>
              </a:spcAft>
              <a:buSzPts val="2400"/>
              <a:buChar char="■"/>
              <a:defRPr sz="2400"/>
            </a:lvl6pPr>
            <a:lvl7pPr indent="-381000" lvl="6" marL="3200400">
              <a:spcBef>
                <a:spcPts val="0"/>
              </a:spcBef>
              <a:spcAft>
                <a:spcPts val="0"/>
              </a:spcAft>
              <a:buSzPts val="2400"/>
              <a:buChar char="●"/>
              <a:defRPr sz="2400"/>
            </a:lvl7pPr>
            <a:lvl8pPr indent="-381000" lvl="7" marL="3657600">
              <a:spcBef>
                <a:spcPts val="0"/>
              </a:spcBef>
              <a:spcAft>
                <a:spcPts val="0"/>
              </a:spcAft>
              <a:buSzPts val="2400"/>
              <a:buChar char="○"/>
              <a:defRPr sz="2400"/>
            </a:lvl8pPr>
            <a:lvl9pPr indent="-381000" lvl="8" marL="4114800">
              <a:spcBef>
                <a:spcPts val="0"/>
              </a:spcBef>
              <a:spcAft>
                <a:spcPts val="0"/>
              </a:spcAft>
              <a:buSzPts val="2400"/>
              <a:buChar char="■"/>
              <a:defRPr sz="2400"/>
            </a:lvl9pPr>
          </a:lstStyle>
          <a:p/>
        </p:txBody>
      </p:sp>
      <p:sp>
        <p:nvSpPr>
          <p:cNvPr id="24" name="Google Shape;24;p5"/>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436380" y="1424080"/>
            <a:ext cx="11928900" cy="1832700"/>
          </a:xfrm>
          <a:prstGeom prst="rect">
            <a:avLst/>
          </a:prstGeom>
        </p:spPr>
        <p:txBody>
          <a:bodyPr anchorCtr="0" anchor="t" bIns="182850" lIns="182850" spcFirstLastPara="1" rIns="182850" wrap="square" tIns="182850">
            <a:normAutofit/>
          </a:bodyPr>
          <a:lstStyle>
            <a:lvl1pPr lvl="0">
              <a:spcBef>
                <a:spcPts val="0"/>
              </a:spcBef>
              <a:spcAft>
                <a:spcPts val="0"/>
              </a:spcAft>
              <a:buSzPts val="5600"/>
              <a:buNone/>
              <a:defRPr sz="5600"/>
            </a:lvl1pPr>
            <a:lvl2pPr lvl="1">
              <a:spcBef>
                <a:spcPts val="0"/>
              </a:spcBef>
              <a:spcAft>
                <a:spcPts val="0"/>
              </a:spcAft>
              <a:buSzPts val="5600"/>
              <a:buNone/>
              <a:defRPr sz="5600"/>
            </a:lvl2pPr>
            <a:lvl3pPr lvl="2">
              <a:spcBef>
                <a:spcPts val="0"/>
              </a:spcBef>
              <a:spcAft>
                <a:spcPts val="0"/>
              </a:spcAft>
              <a:buSzPts val="5600"/>
              <a:buNone/>
              <a:defRPr sz="5600"/>
            </a:lvl3pPr>
            <a:lvl4pPr lvl="3">
              <a:spcBef>
                <a:spcPts val="0"/>
              </a:spcBef>
              <a:spcAft>
                <a:spcPts val="0"/>
              </a:spcAft>
              <a:buSzPts val="5600"/>
              <a:buNone/>
              <a:defRPr sz="5600"/>
            </a:lvl4pPr>
            <a:lvl5pPr lvl="4">
              <a:spcBef>
                <a:spcPts val="0"/>
              </a:spcBef>
              <a:spcAft>
                <a:spcPts val="0"/>
              </a:spcAft>
              <a:buSzPts val="5600"/>
              <a:buNone/>
              <a:defRPr sz="5600"/>
            </a:lvl5pPr>
            <a:lvl6pPr lvl="5">
              <a:spcBef>
                <a:spcPts val="0"/>
              </a:spcBef>
              <a:spcAft>
                <a:spcPts val="0"/>
              </a:spcAft>
              <a:buSzPts val="5600"/>
              <a:buNone/>
              <a:defRPr sz="5600"/>
            </a:lvl6pPr>
            <a:lvl7pPr lvl="6">
              <a:spcBef>
                <a:spcPts val="0"/>
              </a:spcBef>
              <a:spcAft>
                <a:spcPts val="0"/>
              </a:spcAft>
              <a:buSzPts val="5600"/>
              <a:buNone/>
              <a:defRPr sz="5600"/>
            </a:lvl7pPr>
            <a:lvl8pPr lvl="7">
              <a:spcBef>
                <a:spcPts val="0"/>
              </a:spcBef>
              <a:spcAft>
                <a:spcPts val="0"/>
              </a:spcAft>
              <a:buSzPts val="5600"/>
              <a:buNone/>
              <a:defRPr sz="5600"/>
            </a:lvl8pPr>
            <a:lvl9pPr lvl="8">
              <a:spcBef>
                <a:spcPts val="0"/>
              </a:spcBef>
              <a:spcAft>
                <a:spcPts val="0"/>
              </a:spcAft>
              <a:buSzPts val="5600"/>
              <a:buNone/>
              <a:defRPr sz="5600"/>
            </a:lvl9pPr>
          </a:lstStyle>
          <a:p/>
        </p:txBody>
      </p:sp>
      <p:sp>
        <p:nvSpPr>
          <p:cNvPr id="27" name="Google Shape;27;p6"/>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436380" y="1777920"/>
            <a:ext cx="3931200" cy="2418300"/>
          </a:xfrm>
          <a:prstGeom prst="rect">
            <a:avLst/>
          </a:prstGeom>
        </p:spPr>
        <p:txBody>
          <a:bodyPr anchorCtr="0" anchor="b" bIns="182850" lIns="182850" spcFirstLastPara="1" rIns="182850" wrap="square" tIns="18285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0" name="Google Shape;30;p7"/>
          <p:cNvSpPr txBox="1"/>
          <p:nvPr>
            <p:ph idx="1" type="body"/>
          </p:nvPr>
        </p:nvSpPr>
        <p:spPr>
          <a:xfrm>
            <a:off x="436380" y="4446720"/>
            <a:ext cx="3931200" cy="10174200"/>
          </a:xfrm>
          <a:prstGeom prst="rect">
            <a:avLst/>
          </a:prstGeom>
        </p:spPr>
        <p:txBody>
          <a:bodyPr anchorCtr="0" anchor="t" bIns="182850" lIns="182850" spcFirstLastPara="1" rIns="182850" wrap="square" tIns="182850">
            <a:normAutofit/>
          </a:bodyPr>
          <a:lstStyle>
            <a:lvl1pPr indent="-381000" lvl="0" marL="457200">
              <a:spcBef>
                <a:spcPts val="0"/>
              </a:spcBef>
              <a:spcAft>
                <a:spcPts val="0"/>
              </a:spcAft>
              <a:buSzPts val="2400"/>
              <a:buChar char="●"/>
              <a:defRPr sz="2400"/>
            </a:lvl1pPr>
            <a:lvl2pPr indent="-381000" lvl="1" marL="914400">
              <a:spcBef>
                <a:spcPts val="0"/>
              </a:spcBef>
              <a:spcAft>
                <a:spcPts val="0"/>
              </a:spcAft>
              <a:buSzPts val="2400"/>
              <a:buChar char="○"/>
              <a:defRPr sz="2400"/>
            </a:lvl2pPr>
            <a:lvl3pPr indent="-381000" lvl="2" marL="1371600">
              <a:spcBef>
                <a:spcPts val="0"/>
              </a:spcBef>
              <a:spcAft>
                <a:spcPts val="0"/>
              </a:spcAft>
              <a:buSzPts val="2400"/>
              <a:buChar char="■"/>
              <a:defRPr sz="2400"/>
            </a:lvl3pPr>
            <a:lvl4pPr indent="-381000" lvl="3" marL="1828800">
              <a:spcBef>
                <a:spcPts val="0"/>
              </a:spcBef>
              <a:spcAft>
                <a:spcPts val="0"/>
              </a:spcAft>
              <a:buSzPts val="2400"/>
              <a:buChar char="●"/>
              <a:defRPr sz="2400"/>
            </a:lvl4pPr>
            <a:lvl5pPr indent="-381000" lvl="4" marL="2286000">
              <a:spcBef>
                <a:spcPts val="0"/>
              </a:spcBef>
              <a:spcAft>
                <a:spcPts val="0"/>
              </a:spcAft>
              <a:buSzPts val="2400"/>
              <a:buChar char="○"/>
              <a:defRPr sz="2400"/>
            </a:lvl5pPr>
            <a:lvl6pPr indent="-381000" lvl="5" marL="2743200">
              <a:spcBef>
                <a:spcPts val="0"/>
              </a:spcBef>
              <a:spcAft>
                <a:spcPts val="0"/>
              </a:spcAft>
              <a:buSzPts val="2400"/>
              <a:buChar char="■"/>
              <a:defRPr sz="2400"/>
            </a:lvl6pPr>
            <a:lvl7pPr indent="-381000" lvl="6" marL="3200400">
              <a:spcBef>
                <a:spcPts val="0"/>
              </a:spcBef>
              <a:spcAft>
                <a:spcPts val="0"/>
              </a:spcAft>
              <a:buSzPts val="2400"/>
              <a:buChar char="●"/>
              <a:defRPr sz="2400"/>
            </a:lvl7pPr>
            <a:lvl8pPr indent="-381000" lvl="7" marL="3657600">
              <a:spcBef>
                <a:spcPts val="0"/>
              </a:spcBef>
              <a:spcAft>
                <a:spcPts val="0"/>
              </a:spcAft>
              <a:buSzPts val="2400"/>
              <a:buChar char="○"/>
              <a:defRPr sz="2400"/>
            </a:lvl8pPr>
            <a:lvl9pPr indent="-381000" lvl="8" marL="4114800">
              <a:spcBef>
                <a:spcPts val="0"/>
              </a:spcBef>
              <a:spcAft>
                <a:spcPts val="0"/>
              </a:spcAft>
              <a:buSzPts val="2400"/>
              <a:buChar char="■"/>
              <a:defRPr sz="2400"/>
            </a:lvl9pPr>
          </a:lstStyle>
          <a:p/>
        </p:txBody>
      </p:sp>
      <p:sp>
        <p:nvSpPr>
          <p:cNvPr id="31" name="Google Shape;31;p7"/>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686350" y="1440480"/>
            <a:ext cx="8914800" cy="13090500"/>
          </a:xfrm>
          <a:prstGeom prst="rect">
            <a:avLst/>
          </a:prstGeom>
        </p:spPr>
        <p:txBody>
          <a:bodyPr anchorCtr="0" anchor="ctr" bIns="182850" lIns="182850" spcFirstLastPara="1" rIns="182850" wrap="square" tIns="182850">
            <a:normAutofit/>
          </a:bodyPr>
          <a:lstStyle>
            <a:lvl1pPr lvl="0">
              <a:spcBef>
                <a:spcPts val="0"/>
              </a:spcBef>
              <a:spcAft>
                <a:spcPts val="0"/>
              </a:spcAft>
              <a:buSzPts val="9600"/>
              <a:buNone/>
              <a:defRPr sz="9600"/>
            </a:lvl1pPr>
            <a:lvl2pPr lvl="1">
              <a:spcBef>
                <a:spcPts val="0"/>
              </a:spcBef>
              <a:spcAft>
                <a:spcPts val="0"/>
              </a:spcAft>
              <a:buSzPts val="9600"/>
              <a:buNone/>
              <a:defRPr sz="9600"/>
            </a:lvl2pPr>
            <a:lvl3pPr lvl="2">
              <a:spcBef>
                <a:spcPts val="0"/>
              </a:spcBef>
              <a:spcAft>
                <a:spcPts val="0"/>
              </a:spcAft>
              <a:buSzPts val="9600"/>
              <a:buNone/>
              <a:defRPr sz="9600"/>
            </a:lvl3pPr>
            <a:lvl4pPr lvl="3">
              <a:spcBef>
                <a:spcPts val="0"/>
              </a:spcBef>
              <a:spcAft>
                <a:spcPts val="0"/>
              </a:spcAft>
              <a:buSzPts val="9600"/>
              <a:buNone/>
              <a:defRPr sz="9600"/>
            </a:lvl4pPr>
            <a:lvl5pPr lvl="4">
              <a:spcBef>
                <a:spcPts val="0"/>
              </a:spcBef>
              <a:spcAft>
                <a:spcPts val="0"/>
              </a:spcAft>
              <a:buSzPts val="9600"/>
              <a:buNone/>
              <a:defRPr sz="9600"/>
            </a:lvl5pPr>
            <a:lvl6pPr lvl="5">
              <a:spcBef>
                <a:spcPts val="0"/>
              </a:spcBef>
              <a:spcAft>
                <a:spcPts val="0"/>
              </a:spcAft>
              <a:buSzPts val="9600"/>
              <a:buNone/>
              <a:defRPr sz="9600"/>
            </a:lvl6pPr>
            <a:lvl7pPr lvl="6">
              <a:spcBef>
                <a:spcPts val="0"/>
              </a:spcBef>
              <a:spcAft>
                <a:spcPts val="0"/>
              </a:spcAft>
              <a:buSzPts val="9600"/>
              <a:buNone/>
              <a:defRPr sz="9600"/>
            </a:lvl7pPr>
            <a:lvl8pPr lvl="7">
              <a:spcBef>
                <a:spcPts val="0"/>
              </a:spcBef>
              <a:spcAft>
                <a:spcPts val="0"/>
              </a:spcAft>
              <a:buSzPts val="9600"/>
              <a:buNone/>
              <a:defRPr sz="9600"/>
            </a:lvl8pPr>
            <a:lvl9pPr lvl="8">
              <a:spcBef>
                <a:spcPts val="0"/>
              </a:spcBef>
              <a:spcAft>
                <a:spcPts val="0"/>
              </a:spcAft>
              <a:buSzPts val="9600"/>
              <a:buNone/>
              <a:defRPr sz="9600"/>
            </a:lvl9pPr>
          </a:lstStyle>
          <a:p/>
        </p:txBody>
      </p:sp>
      <p:sp>
        <p:nvSpPr>
          <p:cNvPr id="34" name="Google Shape;34;p8"/>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6400800" y="-400"/>
            <a:ext cx="6400800" cy="16459200"/>
          </a:xfrm>
          <a:prstGeom prst="rect">
            <a:avLst/>
          </a:prstGeom>
          <a:solidFill>
            <a:schemeClr val="lt2"/>
          </a:solidFill>
          <a:ln>
            <a:noFill/>
          </a:ln>
        </p:spPr>
        <p:txBody>
          <a:bodyPr anchorCtr="0" anchor="ctr" bIns="182850" lIns="182850" spcFirstLastPara="1" rIns="182850" wrap="square" tIns="182850">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371700" y="3946160"/>
            <a:ext cx="5663400" cy="4743300"/>
          </a:xfrm>
          <a:prstGeom prst="rect">
            <a:avLst/>
          </a:prstGeom>
        </p:spPr>
        <p:txBody>
          <a:bodyPr anchorCtr="0" anchor="b" bIns="182850" lIns="182850" spcFirstLastPara="1" rIns="182850" wrap="square" tIns="182850">
            <a:normAutofit/>
          </a:bodyPr>
          <a:lstStyle>
            <a:lvl1pPr lvl="0" algn="ctr">
              <a:spcBef>
                <a:spcPts val="0"/>
              </a:spcBef>
              <a:spcAft>
                <a:spcPts val="0"/>
              </a:spcAft>
              <a:buSzPts val="8400"/>
              <a:buNone/>
              <a:defRPr sz="8400"/>
            </a:lvl1pPr>
            <a:lvl2pPr lvl="1" algn="ctr">
              <a:spcBef>
                <a:spcPts val="0"/>
              </a:spcBef>
              <a:spcAft>
                <a:spcPts val="0"/>
              </a:spcAft>
              <a:buSzPts val="8400"/>
              <a:buNone/>
              <a:defRPr sz="8400"/>
            </a:lvl2pPr>
            <a:lvl3pPr lvl="2" algn="ctr">
              <a:spcBef>
                <a:spcPts val="0"/>
              </a:spcBef>
              <a:spcAft>
                <a:spcPts val="0"/>
              </a:spcAft>
              <a:buSzPts val="8400"/>
              <a:buNone/>
              <a:defRPr sz="8400"/>
            </a:lvl3pPr>
            <a:lvl4pPr lvl="3" algn="ctr">
              <a:spcBef>
                <a:spcPts val="0"/>
              </a:spcBef>
              <a:spcAft>
                <a:spcPts val="0"/>
              </a:spcAft>
              <a:buSzPts val="8400"/>
              <a:buNone/>
              <a:defRPr sz="8400"/>
            </a:lvl4pPr>
            <a:lvl5pPr lvl="4" algn="ctr">
              <a:spcBef>
                <a:spcPts val="0"/>
              </a:spcBef>
              <a:spcAft>
                <a:spcPts val="0"/>
              </a:spcAft>
              <a:buSzPts val="8400"/>
              <a:buNone/>
              <a:defRPr sz="8400"/>
            </a:lvl5pPr>
            <a:lvl6pPr lvl="5" algn="ctr">
              <a:spcBef>
                <a:spcPts val="0"/>
              </a:spcBef>
              <a:spcAft>
                <a:spcPts val="0"/>
              </a:spcAft>
              <a:buSzPts val="8400"/>
              <a:buNone/>
              <a:defRPr sz="8400"/>
            </a:lvl6pPr>
            <a:lvl7pPr lvl="6" algn="ctr">
              <a:spcBef>
                <a:spcPts val="0"/>
              </a:spcBef>
              <a:spcAft>
                <a:spcPts val="0"/>
              </a:spcAft>
              <a:buSzPts val="8400"/>
              <a:buNone/>
              <a:defRPr sz="8400"/>
            </a:lvl7pPr>
            <a:lvl8pPr lvl="7" algn="ctr">
              <a:spcBef>
                <a:spcPts val="0"/>
              </a:spcBef>
              <a:spcAft>
                <a:spcPts val="0"/>
              </a:spcAft>
              <a:buSzPts val="8400"/>
              <a:buNone/>
              <a:defRPr sz="8400"/>
            </a:lvl8pPr>
            <a:lvl9pPr lvl="8" algn="ctr">
              <a:spcBef>
                <a:spcPts val="0"/>
              </a:spcBef>
              <a:spcAft>
                <a:spcPts val="0"/>
              </a:spcAft>
              <a:buSzPts val="8400"/>
              <a:buNone/>
              <a:defRPr sz="8400"/>
            </a:lvl9pPr>
          </a:lstStyle>
          <a:p/>
        </p:txBody>
      </p:sp>
      <p:sp>
        <p:nvSpPr>
          <p:cNvPr id="38" name="Google Shape;38;p9"/>
          <p:cNvSpPr txBox="1"/>
          <p:nvPr>
            <p:ph idx="1" type="subTitle"/>
          </p:nvPr>
        </p:nvSpPr>
        <p:spPr>
          <a:xfrm>
            <a:off x="371700" y="8969840"/>
            <a:ext cx="5663400" cy="3952200"/>
          </a:xfrm>
          <a:prstGeom prst="rect">
            <a:avLst/>
          </a:prstGeom>
        </p:spPr>
        <p:txBody>
          <a:bodyPr anchorCtr="0" anchor="t" bIns="182850" lIns="182850" spcFirstLastPara="1" rIns="182850" wrap="square" tIns="18285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9" name="Google Shape;39;p9"/>
          <p:cNvSpPr txBox="1"/>
          <p:nvPr>
            <p:ph idx="2" type="body"/>
          </p:nvPr>
        </p:nvSpPr>
        <p:spPr>
          <a:xfrm>
            <a:off x="6915300" y="2317040"/>
            <a:ext cx="5371800" cy="11824200"/>
          </a:xfrm>
          <a:prstGeom prst="rect">
            <a:avLst/>
          </a:prstGeom>
        </p:spPr>
        <p:txBody>
          <a:bodyPr anchorCtr="0" anchor="ctr" bIns="182850" lIns="182850" spcFirstLastPara="1" rIns="182850" wrap="square" tIns="182850">
            <a:normAutofit/>
          </a:bodyPr>
          <a:lstStyle>
            <a:lvl1pPr indent="-457200" lvl="0" marL="457200">
              <a:spcBef>
                <a:spcPts val="0"/>
              </a:spcBef>
              <a:spcAft>
                <a:spcPts val="0"/>
              </a:spcAft>
              <a:buSzPts val="3600"/>
              <a:buChar char="●"/>
              <a:defRPr sz="3600"/>
            </a:lvl1pPr>
            <a:lvl2pPr indent="-406400" lvl="1" marL="914400">
              <a:spcBef>
                <a:spcPts val="0"/>
              </a:spcBef>
              <a:spcAft>
                <a:spcPts val="0"/>
              </a:spcAft>
              <a:buSzPts val="2800"/>
              <a:buChar char="○"/>
              <a:defRPr sz="2800"/>
            </a:lvl2pPr>
            <a:lvl3pPr indent="-406400" lvl="2" marL="1371600">
              <a:spcBef>
                <a:spcPts val="0"/>
              </a:spcBef>
              <a:spcAft>
                <a:spcPts val="0"/>
              </a:spcAft>
              <a:buSzPts val="2800"/>
              <a:buChar char="■"/>
              <a:defRPr sz="2800"/>
            </a:lvl3pPr>
            <a:lvl4pPr indent="-406400" lvl="3" marL="1828800">
              <a:spcBef>
                <a:spcPts val="0"/>
              </a:spcBef>
              <a:spcAft>
                <a:spcPts val="0"/>
              </a:spcAft>
              <a:buSzPts val="2800"/>
              <a:buChar char="●"/>
              <a:defRPr sz="2800"/>
            </a:lvl4pPr>
            <a:lvl5pPr indent="-406400" lvl="4" marL="2286000">
              <a:spcBef>
                <a:spcPts val="0"/>
              </a:spcBef>
              <a:spcAft>
                <a:spcPts val="0"/>
              </a:spcAft>
              <a:buSzPts val="2800"/>
              <a:buChar char="○"/>
              <a:defRPr sz="2800"/>
            </a:lvl5pPr>
            <a:lvl6pPr indent="-406400" lvl="5" marL="2743200">
              <a:spcBef>
                <a:spcPts val="0"/>
              </a:spcBef>
              <a:spcAft>
                <a:spcPts val="0"/>
              </a:spcAft>
              <a:buSzPts val="2800"/>
              <a:buChar char="■"/>
              <a:defRPr sz="2800"/>
            </a:lvl6pPr>
            <a:lvl7pPr indent="-406400" lvl="6" marL="3200400">
              <a:spcBef>
                <a:spcPts val="0"/>
              </a:spcBef>
              <a:spcAft>
                <a:spcPts val="0"/>
              </a:spcAft>
              <a:buSzPts val="2800"/>
              <a:buChar char="●"/>
              <a:defRPr sz="2800"/>
            </a:lvl7pPr>
            <a:lvl8pPr indent="-406400" lvl="7" marL="3657600">
              <a:spcBef>
                <a:spcPts val="0"/>
              </a:spcBef>
              <a:spcAft>
                <a:spcPts val="0"/>
              </a:spcAft>
              <a:buSzPts val="2800"/>
              <a:buChar char="○"/>
              <a:defRPr sz="2800"/>
            </a:lvl8pPr>
            <a:lvl9pPr indent="-406400" lvl="8" marL="4114800">
              <a:spcBef>
                <a:spcPts val="0"/>
              </a:spcBef>
              <a:spcAft>
                <a:spcPts val="0"/>
              </a:spcAft>
              <a:buSzPts val="2800"/>
              <a:buChar char="■"/>
              <a:defRPr sz="2800"/>
            </a:lvl9pPr>
          </a:lstStyle>
          <a:p/>
        </p:txBody>
      </p:sp>
      <p:sp>
        <p:nvSpPr>
          <p:cNvPr id="40" name="Google Shape;40;p9"/>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436380" y="13537840"/>
            <a:ext cx="8398200" cy="1936200"/>
          </a:xfrm>
          <a:prstGeom prst="rect">
            <a:avLst/>
          </a:prstGeom>
        </p:spPr>
        <p:txBody>
          <a:bodyPr anchorCtr="0" anchor="ctr" bIns="182850" lIns="182850" spcFirstLastPara="1" rIns="182850" wrap="square" tIns="182850">
            <a:normAutofit/>
          </a:bodyPr>
          <a:lstStyle>
            <a:lvl1pPr indent="-228600" lvl="0" marL="457200">
              <a:lnSpc>
                <a:spcPct val="100000"/>
              </a:lnSpc>
              <a:spcBef>
                <a:spcPts val="0"/>
              </a:spcBef>
              <a:spcAft>
                <a:spcPts val="0"/>
              </a:spcAft>
              <a:buSzPts val="3600"/>
              <a:buNone/>
              <a:defRPr sz="3600"/>
            </a:lvl1pPr>
          </a:lstStyle>
          <a:p/>
        </p:txBody>
      </p:sp>
      <p:sp>
        <p:nvSpPr>
          <p:cNvPr id="43" name="Google Shape;43;p10"/>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36380" y="1424080"/>
            <a:ext cx="11928900" cy="1832700"/>
          </a:xfrm>
          <a:prstGeom prst="rect">
            <a:avLst/>
          </a:prstGeom>
          <a:noFill/>
          <a:ln>
            <a:noFill/>
          </a:ln>
        </p:spPr>
        <p:txBody>
          <a:bodyPr anchorCtr="0" anchor="t" bIns="182850" lIns="182850" spcFirstLastPara="1" rIns="182850" wrap="square" tIns="182850">
            <a:normAutofit/>
          </a:bodyPr>
          <a:lstStyle>
            <a:lvl1pPr lvl="0">
              <a:spcBef>
                <a:spcPts val="0"/>
              </a:spcBef>
              <a:spcAft>
                <a:spcPts val="0"/>
              </a:spcAft>
              <a:buClr>
                <a:schemeClr val="dk1"/>
              </a:buClr>
              <a:buSzPts val="5600"/>
              <a:buNone/>
              <a:defRPr sz="5600">
                <a:solidFill>
                  <a:schemeClr val="dk1"/>
                </a:solidFill>
              </a:defRPr>
            </a:lvl1pPr>
            <a:lvl2pPr lvl="1">
              <a:spcBef>
                <a:spcPts val="0"/>
              </a:spcBef>
              <a:spcAft>
                <a:spcPts val="0"/>
              </a:spcAft>
              <a:buClr>
                <a:schemeClr val="dk1"/>
              </a:buClr>
              <a:buSzPts val="5600"/>
              <a:buNone/>
              <a:defRPr sz="5600">
                <a:solidFill>
                  <a:schemeClr val="dk1"/>
                </a:solidFill>
              </a:defRPr>
            </a:lvl2pPr>
            <a:lvl3pPr lvl="2">
              <a:spcBef>
                <a:spcPts val="0"/>
              </a:spcBef>
              <a:spcAft>
                <a:spcPts val="0"/>
              </a:spcAft>
              <a:buClr>
                <a:schemeClr val="dk1"/>
              </a:buClr>
              <a:buSzPts val="5600"/>
              <a:buNone/>
              <a:defRPr sz="5600">
                <a:solidFill>
                  <a:schemeClr val="dk1"/>
                </a:solidFill>
              </a:defRPr>
            </a:lvl3pPr>
            <a:lvl4pPr lvl="3">
              <a:spcBef>
                <a:spcPts val="0"/>
              </a:spcBef>
              <a:spcAft>
                <a:spcPts val="0"/>
              </a:spcAft>
              <a:buClr>
                <a:schemeClr val="dk1"/>
              </a:buClr>
              <a:buSzPts val="5600"/>
              <a:buNone/>
              <a:defRPr sz="5600">
                <a:solidFill>
                  <a:schemeClr val="dk1"/>
                </a:solidFill>
              </a:defRPr>
            </a:lvl4pPr>
            <a:lvl5pPr lvl="4">
              <a:spcBef>
                <a:spcPts val="0"/>
              </a:spcBef>
              <a:spcAft>
                <a:spcPts val="0"/>
              </a:spcAft>
              <a:buClr>
                <a:schemeClr val="dk1"/>
              </a:buClr>
              <a:buSzPts val="5600"/>
              <a:buNone/>
              <a:defRPr sz="5600">
                <a:solidFill>
                  <a:schemeClr val="dk1"/>
                </a:solidFill>
              </a:defRPr>
            </a:lvl5pPr>
            <a:lvl6pPr lvl="5">
              <a:spcBef>
                <a:spcPts val="0"/>
              </a:spcBef>
              <a:spcAft>
                <a:spcPts val="0"/>
              </a:spcAft>
              <a:buClr>
                <a:schemeClr val="dk1"/>
              </a:buClr>
              <a:buSzPts val="5600"/>
              <a:buNone/>
              <a:defRPr sz="5600">
                <a:solidFill>
                  <a:schemeClr val="dk1"/>
                </a:solidFill>
              </a:defRPr>
            </a:lvl6pPr>
            <a:lvl7pPr lvl="6">
              <a:spcBef>
                <a:spcPts val="0"/>
              </a:spcBef>
              <a:spcAft>
                <a:spcPts val="0"/>
              </a:spcAft>
              <a:buClr>
                <a:schemeClr val="dk1"/>
              </a:buClr>
              <a:buSzPts val="5600"/>
              <a:buNone/>
              <a:defRPr sz="5600">
                <a:solidFill>
                  <a:schemeClr val="dk1"/>
                </a:solidFill>
              </a:defRPr>
            </a:lvl7pPr>
            <a:lvl8pPr lvl="7">
              <a:spcBef>
                <a:spcPts val="0"/>
              </a:spcBef>
              <a:spcAft>
                <a:spcPts val="0"/>
              </a:spcAft>
              <a:buClr>
                <a:schemeClr val="dk1"/>
              </a:buClr>
              <a:buSzPts val="5600"/>
              <a:buNone/>
              <a:defRPr sz="5600">
                <a:solidFill>
                  <a:schemeClr val="dk1"/>
                </a:solidFill>
              </a:defRPr>
            </a:lvl8pPr>
            <a:lvl9pPr lvl="8">
              <a:spcBef>
                <a:spcPts val="0"/>
              </a:spcBef>
              <a:spcAft>
                <a:spcPts val="0"/>
              </a:spcAft>
              <a:buClr>
                <a:schemeClr val="dk1"/>
              </a:buClr>
              <a:buSzPts val="5600"/>
              <a:buNone/>
              <a:defRPr sz="5600">
                <a:solidFill>
                  <a:schemeClr val="dk1"/>
                </a:solidFill>
              </a:defRPr>
            </a:lvl9pPr>
          </a:lstStyle>
          <a:p/>
        </p:txBody>
      </p:sp>
      <p:sp>
        <p:nvSpPr>
          <p:cNvPr id="7" name="Google Shape;7;p1"/>
          <p:cNvSpPr txBox="1"/>
          <p:nvPr>
            <p:ph idx="1" type="body"/>
          </p:nvPr>
        </p:nvSpPr>
        <p:spPr>
          <a:xfrm>
            <a:off x="436380" y="3687920"/>
            <a:ext cx="11928900" cy="10932600"/>
          </a:xfrm>
          <a:prstGeom prst="rect">
            <a:avLst/>
          </a:prstGeom>
          <a:noFill/>
          <a:ln>
            <a:noFill/>
          </a:ln>
        </p:spPr>
        <p:txBody>
          <a:bodyPr anchorCtr="0" anchor="t" bIns="182850" lIns="182850" spcFirstLastPara="1" rIns="182850" wrap="square" tIns="182850">
            <a:normAutofit/>
          </a:bodyPr>
          <a:lstStyle>
            <a:lvl1pPr indent="-457200" lvl="0" marL="457200">
              <a:lnSpc>
                <a:spcPct val="115000"/>
              </a:lnSpc>
              <a:spcBef>
                <a:spcPts val="0"/>
              </a:spcBef>
              <a:spcAft>
                <a:spcPts val="0"/>
              </a:spcAft>
              <a:buClr>
                <a:schemeClr val="dk2"/>
              </a:buClr>
              <a:buSzPts val="3600"/>
              <a:buChar char="●"/>
              <a:defRPr sz="3600">
                <a:solidFill>
                  <a:schemeClr val="dk2"/>
                </a:solidFill>
              </a:defRPr>
            </a:lvl1pPr>
            <a:lvl2pPr indent="-406400" lvl="1" marL="914400">
              <a:lnSpc>
                <a:spcPct val="115000"/>
              </a:lnSpc>
              <a:spcBef>
                <a:spcPts val="0"/>
              </a:spcBef>
              <a:spcAft>
                <a:spcPts val="0"/>
              </a:spcAft>
              <a:buClr>
                <a:schemeClr val="dk2"/>
              </a:buClr>
              <a:buSzPts val="2800"/>
              <a:buChar char="○"/>
              <a:defRPr sz="2800">
                <a:solidFill>
                  <a:schemeClr val="dk2"/>
                </a:solidFill>
              </a:defRPr>
            </a:lvl2pPr>
            <a:lvl3pPr indent="-406400" lvl="2" marL="1371600">
              <a:lnSpc>
                <a:spcPct val="115000"/>
              </a:lnSpc>
              <a:spcBef>
                <a:spcPts val="0"/>
              </a:spcBef>
              <a:spcAft>
                <a:spcPts val="0"/>
              </a:spcAft>
              <a:buClr>
                <a:schemeClr val="dk2"/>
              </a:buClr>
              <a:buSzPts val="2800"/>
              <a:buChar char="■"/>
              <a:defRPr sz="2800">
                <a:solidFill>
                  <a:schemeClr val="dk2"/>
                </a:solidFill>
              </a:defRPr>
            </a:lvl3pPr>
            <a:lvl4pPr indent="-406400" lvl="3" marL="1828800">
              <a:lnSpc>
                <a:spcPct val="115000"/>
              </a:lnSpc>
              <a:spcBef>
                <a:spcPts val="0"/>
              </a:spcBef>
              <a:spcAft>
                <a:spcPts val="0"/>
              </a:spcAft>
              <a:buClr>
                <a:schemeClr val="dk2"/>
              </a:buClr>
              <a:buSzPts val="2800"/>
              <a:buChar char="●"/>
              <a:defRPr sz="2800">
                <a:solidFill>
                  <a:schemeClr val="dk2"/>
                </a:solidFill>
              </a:defRPr>
            </a:lvl4pPr>
            <a:lvl5pPr indent="-406400" lvl="4" marL="2286000">
              <a:lnSpc>
                <a:spcPct val="115000"/>
              </a:lnSpc>
              <a:spcBef>
                <a:spcPts val="0"/>
              </a:spcBef>
              <a:spcAft>
                <a:spcPts val="0"/>
              </a:spcAft>
              <a:buClr>
                <a:schemeClr val="dk2"/>
              </a:buClr>
              <a:buSzPts val="2800"/>
              <a:buChar char="○"/>
              <a:defRPr sz="2800">
                <a:solidFill>
                  <a:schemeClr val="dk2"/>
                </a:solidFill>
              </a:defRPr>
            </a:lvl5pPr>
            <a:lvl6pPr indent="-406400" lvl="5" marL="2743200">
              <a:lnSpc>
                <a:spcPct val="115000"/>
              </a:lnSpc>
              <a:spcBef>
                <a:spcPts val="0"/>
              </a:spcBef>
              <a:spcAft>
                <a:spcPts val="0"/>
              </a:spcAft>
              <a:buClr>
                <a:schemeClr val="dk2"/>
              </a:buClr>
              <a:buSzPts val="2800"/>
              <a:buChar char="■"/>
              <a:defRPr sz="2800">
                <a:solidFill>
                  <a:schemeClr val="dk2"/>
                </a:solidFill>
              </a:defRPr>
            </a:lvl6pPr>
            <a:lvl7pPr indent="-406400" lvl="6" marL="3200400">
              <a:lnSpc>
                <a:spcPct val="115000"/>
              </a:lnSpc>
              <a:spcBef>
                <a:spcPts val="0"/>
              </a:spcBef>
              <a:spcAft>
                <a:spcPts val="0"/>
              </a:spcAft>
              <a:buClr>
                <a:schemeClr val="dk2"/>
              </a:buClr>
              <a:buSzPts val="2800"/>
              <a:buChar char="●"/>
              <a:defRPr sz="2800">
                <a:solidFill>
                  <a:schemeClr val="dk2"/>
                </a:solidFill>
              </a:defRPr>
            </a:lvl7pPr>
            <a:lvl8pPr indent="-406400" lvl="7" marL="3657600">
              <a:lnSpc>
                <a:spcPct val="115000"/>
              </a:lnSpc>
              <a:spcBef>
                <a:spcPts val="0"/>
              </a:spcBef>
              <a:spcAft>
                <a:spcPts val="0"/>
              </a:spcAft>
              <a:buClr>
                <a:schemeClr val="dk2"/>
              </a:buClr>
              <a:buSzPts val="2800"/>
              <a:buChar char="○"/>
              <a:defRPr sz="2800">
                <a:solidFill>
                  <a:schemeClr val="dk2"/>
                </a:solidFill>
              </a:defRPr>
            </a:lvl8pPr>
            <a:lvl9pPr indent="-406400" lvl="8" marL="4114800">
              <a:lnSpc>
                <a:spcPct val="115000"/>
              </a:lnSpc>
              <a:spcBef>
                <a:spcPts val="0"/>
              </a:spcBef>
              <a:spcAft>
                <a:spcPts val="0"/>
              </a:spcAft>
              <a:buClr>
                <a:schemeClr val="dk2"/>
              </a:buClr>
              <a:buSzPts val="2800"/>
              <a:buChar char="■"/>
              <a:defRPr sz="2800">
                <a:solidFill>
                  <a:schemeClr val="dk2"/>
                </a:solidFill>
              </a:defRPr>
            </a:lvl9pPr>
          </a:lstStyle>
          <a:p/>
        </p:txBody>
      </p:sp>
      <p:sp>
        <p:nvSpPr>
          <p:cNvPr id="8" name="Google Shape;8;p1"/>
          <p:cNvSpPr txBox="1"/>
          <p:nvPr>
            <p:ph idx="12" type="sldNum"/>
          </p:nvPr>
        </p:nvSpPr>
        <p:spPr>
          <a:xfrm>
            <a:off x="11861441" y="14922294"/>
            <a:ext cx="768300" cy="1259400"/>
          </a:xfrm>
          <a:prstGeom prst="rect">
            <a:avLst/>
          </a:prstGeom>
          <a:noFill/>
          <a:ln>
            <a:noFill/>
          </a:ln>
        </p:spPr>
        <p:txBody>
          <a:bodyPr anchorCtr="0" anchor="ctr" bIns="182850" lIns="182850" spcFirstLastPara="1" rIns="182850" wrap="square" tIns="182850">
            <a:normAutofit/>
          </a:bodyPr>
          <a:lstStyle>
            <a:lvl1pPr lvl="0" algn="r">
              <a:buNone/>
              <a:defRPr sz="2000">
                <a:solidFill>
                  <a:schemeClr val="dk2"/>
                </a:solidFill>
              </a:defRPr>
            </a:lvl1pPr>
            <a:lvl2pPr lvl="1" algn="r">
              <a:buNone/>
              <a:defRPr sz="2000">
                <a:solidFill>
                  <a:schemeClr val="dk2"/>
                </a:solidFill>
              </a:defRPr>
            </a:lvl2pPr>
            <a:lvl3pPr lvl="2" algn="r">
              <a:buNone/>
              <a:defRPr sz="2000">
                <a:solidFill>
                  <a:schemeClr val="dk2"/>
                </a:solidFill>
              </a:defRPr>
            </a:lvl3pPr>
            <a:lvl4pPr lvl="3" algn="r">
              <a:buNone/>
              <a:defRPr sz="2000">
                <a:solidFill>
                  <a:schemeClr val="dk2"/>
                </a:solidFill>
              </a:defRPr>
            </a:lvl4pPr>
            <a:lvl5pPr lvl="4" algn="r">
              <a:buNone/>
              <a:defRPr sz="2000">
                <a:solidFill>
                  <a:schemeClr val="dk2"/>
                </a:solidFill>
              </a:defRPr>
            </a:lvl5pPr>
            <a:lvl6pPr lvl="5" algn="r">
              <a:buNone/>
              <a:defRPr sz="2000">
                <a:solidFill>
                  <a:schemeClr val="dk2"/>
                </a:solidFill>
              </a:defRPr>
            </a:lvl6pPr>
            <a:lvl7pPr lvl="6" algn="r">
              <a:buNone/>
              <a:defRPr sz="2000">
                <a:solidFill>
                  <a:schemeClr val="dk2"/>
                </a:solidFill>
              </a:defRPr>
            </a:lvl7pPr>
            <a:lvl8pPr lvl="7" algn="r">
              <a:buNone/>
              <a:defRPr sz="2000">
                <a:solidFill>
                  <a:schemeClr val="dk2"/>
                </a:solidFill>
              </a:defRPr>
            </a:lvl8pPr>
            <a:lvl9pPr lvl="8" algn="r">
              <a:buNone/>
              <a:defRPr sz="2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 Id="rId3" Type="http://schemas.openxmlformats.org/officeDocument/2006/relationships/image" Target="../media/image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 Id="rId3" Type="http://schemas.openxmlformats.org/officeDocument/2006/relationships/image" Target="../media/image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8.xml"/><Relationship Id="rId3" Type="http://schemas.openxmlformats.org/officeDocument/2006/relationships/image" Target="../media/image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 Id="rId3"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 name="Shape 54"/>
        <p:cNvGrpSpPr/>
        <p:nvPr/>
      </p:nvGrpSpPr>
      <p:grpSpPr>
        <a:xfrm>
          <a:off x="0" y="0"/>
          <a:ext cx="0" cy="0"/>
          <a:chOff x="0" y="0"/>
          <a:chExt cx="0" cy="0"/>
        </a:xfrm>
      </p:grpSpPr>
      <p:pic>
        <p:nvPicPr>
          <p:cNvPr id="55" name="Google Shape;55;p13" title="672bfc1aed23a741d91c3596_62322eeff27edca589fad249_chris-montgomery-smgTvepind4-unsplash.jpg"/>
          <p:cNvPicPr preferRelativeResize="0"/>
          <p:nvPr/>
        </p:nvPicPr>
        <p:blipFill rotWithShape="1">
          <a:blip r:embed="rId3">
            <a:alphaModFix/>
          </a:blip>
          <a:srcRect b="0" l="0" r="0" t="0"/>
          <a:stretch/>
        </p:blipFill>
        <p:spPr>
          <a:xfrm>
            <a:off x="-5489175" y="-897800"/>
            <a:ext cx="22316902" cy="17631325"/>
          </a:xfrm>
          <a:prstGeom prst="rect">
            <a:avLst/>
          </a:prstGeom>
          <a:noFill/>
          <a:ln>
            <a:noFill/>
          </a:ln>
        </p:spPr>
      </p:pic>
      <p:sp>
        <p:nvSpPr>
          <p:cNvPr id="56" name="Google Shape;56;p13"/>
          <p:cNvSpPr/>
          <p:nvPr/>
        </p:nvSpPr>
        <p:spPr>
          <a:xfrm>
            <a:off x="-1770599" y="-623451"/>
            <a:ext cx="14617800" cy="19597200"/>
          </a:xfrm>
          <a:prstGeom prst="rect">
            <a:avLst/>
          </a:prstGeom>
          <a:solidFill>
            <a:srgbClr val="0B1526">
              <a:alpha val="72157"/>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7" name="Google Shape;57;p13"/>
          <p:cNvSpPr/>
          <p:nvPr/>
        </p:nvSpPr>
        <p:spPr>
          <a:xfrm>
            <a:off x="914400" y="4892040"/>
            <a:ext cx="530352" cy="54864"/>
          </a:xfrm>
          <a:prstGeom prst="rect">
            <a:avLst/>
          </a:prstGeom>
          <a:solidFill>
            <a:srgbClr val="4F86E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 name="Google Shape;58;p13"/>
          <p:cNvSpPr txBox="1"/>
          <p:nvPr/>
        </p:nvSpPr>
        <p:spPr>
          <a:xfrm>
            <a:off x="1636776" y="4800600"/>
            <a:ext cx="100584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TECHNOLOGY &amp; THE CHURCH</a:t>
            </a:r>
            <a:endParaRPr b="0" i="0" sz="1400" u="none" cap="none" strike="noStrike">
              <a:solidFill>
                <a:srgbClr val="000000"/>
              </a:solidFill>
              <a:latin typeface="Arial"/>
              <a:ea typeface="Arial"/>
              <a:cs typeface="Arial"/>
              <a:sym typeface="Arial"/>
            </a:endParaRPr>
          </a:p>
        </p:txBody>
      </p:sp>
      <p:sp>
        <p:nvSpPr>
          <p:cNvPr id="59" name="Google Shape;59;p13"/>
          <p:cNvSpPr txBox="1"/>
          <p:nvPr/>
        </p:nvSpPr>
        <p:spPr>
          <a:xfrm>
            <a:off x="914400" y="5577840"/>
            <a:ext cx="11155680" cy="3657600"/>
          </a:xfrm>
          <a:prstGeom prst="rect">
            <a:avLst/>
          </a:prstGeom>
          <a:noFill/>
          <a:ln>
            <a:noFill/>
          </a:ln>
        </p:spPr>
        <p:txBody>
          <a:bodyPr anchorCtr="0" anchor="t" bIns="0" lIns="0" spcFirstLastPara="1" rIns="0" wrap="square" tIns="0">
            <a:spAutoFit/>
          </a:bodyPr>
          <a:lstStyle/>
          <a:p>
            <a:pPr indent="0" lvl="0" marL="0" marR="0" rtl="0" algn="l">
              <a:lnSpc>
                <a:spcPct val="95000"/>
              </a:lnSpc>
              <a:spcBef>
                <a:spcPts val="0"/>
              </a:spcBef>
              <a:spcAft>
                <a:spcPts val="0"/>
              </a:spcAft>
              <a:buClr>
                <a:srgbClr val="000000"/>
              </a:buClr>
              <a:buSzPts val="15000"/>
              <a:buFont typeface="Arial"/>
              <a:buNone/>
            </a:pPr>
            <a:r>
              <a:rPr b="1" i="0" lang="en" sz="15000" u="none" cap="none" strike="noStrike">
                <a:solidFill>
                  <a:srgbClr val="F4F7FC"/>
                </a:solidFill>
                <a:latin typeface="Arial"/>
                <a:ea typeface="Arial"/>
                <a:cs typeface="Arial"/>
                <a:sym typeface="Arial"/>
              </a:rPr>
              <a:t>Online Church</a:t>
            </a:r>
            <a:endParaRPr b="0" i="0" sz="1400" u="none" cap="none" strike="noStrike">
              <a:solidFill>
                <a:srgbClr val="000000"/>
              </a:solidFill>
              <a:latin typeface="Arial"/>
              <a:ea typeface="Arial"/>
              <a:cs typeface="Arial"/>
              <a:sym typeface="Arial"/>
            </a:endParaRPr>
          </a:p>
        </p:txBody>
      </p:sp>
      <p:sp>
        <p:nvSpPr>
          <p:cNvPr id="60" name="Google Shape;60;p13"/>
          <p:cNvSpPr txBox="1"/>
          <p:nvPr/>
        </p:nvSpPr>
        <p:spPr>
          <a:xfrm>
            <a:off x="914400" y="9509760"/>
            <a:ext cx="10607040" cy="2926080"/>
          </a:xfrm>
          <a:prstGeom prst="rect">
            <a:avLst/>
          </a:prstGeom>
          <a:noFill/>
          <a:ln>
            <a:noFill/>
          </a:ln>
        </p:spPr>
        <p:txBody>
          <a:bodyPr anchorCtr="0" anchor="t" bIns="0" lIns="0" spcFirstLastPara="1" rIns="0" wrap="square" tIns="0">
            <a:spAutoFit/>
          </a:bodyPr>
          <a:lstStyle/>
          <a:p>
            <a:pPr indent="0" lvl="0" marL="0" marR="0" rtl="0" algn="l">
              <a:lnSpc>
                <a:spcPct val="108000"/>
              </a:lnSpc>
              <a:spcBef>
                <a:spcPts val="0"/>
              </a:spcBef>
              <a:spcAft>
                <a:spcPts val="0"/>
              </a:spcAft>
              <a:buClr>
                <a:srgbClr val="000000"/>
              </a:buClr>
              <a:buSzPts val="4000"/>
              <a:buFont typeface="Arial"/>
              <a:buNone/>
            </a:pPr>
            <a:r>
              <a:rPr b="0" i="0" lang="en" sz="4000" u="none" cap="none" strike="noStrike">
                <a:solidFill>
                  <a:srgbClr val="B9C6E0"/>
                </a:solidFill>
                <a:latin typeface="Arial"/>
                <a:ea typeface="Arial"/>
                <a:cs typeface="Arial"/>
                <a:sym typeface="Arial"/>
              </a:rPr>
              <a:t>A short history of the church and its tech — and one pastor's front-row seat building it.</a:t>
            </a:r>
            <a:endParaRPr b="0" i="0" sz="1400" u="none" cap="none" strike="noStrike">
              <a:solidFill>
                <a:srgbClr val="000000"/>
              </a:solidFill>
              <a:latin typeface="Arial"/>
              <a:ea typeface="Arial"/>
              <a:cs typeface="Arial"/>
              <a:sym typeface="Arial"/>
            </a:endParaRPr>
          </a:p>
        </p:txBody>
      </p:sp>
      <p:sp>
        <p:nvSpPr>
          <p:cNvPr id="61" name="Google Shape;61;p13"/>
          <p:cNvSpPr/>
          <p:nvPr/>
        </p:nvSpPr>
        <p:spPr>
          <a:xfrm>
            <a:off x="914400" y="14996159"/>
            <a:ext cx="10972800" cy="18288"/>
          </a:xfrm>
          <a:prstGeom prst="rect">
            <a:avLst/>
          </a:prstGeom>
          <a:solidFill>
            <a:srgbClr val="7E8FB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2" name="Google Shape;62;p13"/>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ONLINE CHURCH</a:t>
            </a:r>
            <a:endParaRPr b="0" i="0" sz="1400" u="none" cap="none" strike="noStrike">
              <a:solidFill>
                <a:srgbClr val="000000"/>
              </a:solidFill>
              <a:latin typeface="Arial"/>
              <a:ea typeface="Arial"/>
              <a:cs typeface="Arial"/>
              <a:sym typeface="Arial"/>
            </a:endParaRPr>
          </a:p>
        </p:txBody>
      </p:sp>
      <p:sp>
        <p:nvSpPr>
          <p:cNvPr id="63" name="Google Shape;63;p13"/>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 DIGITAL MINISTRY STORY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2"/>
          <p:cNvSpPr/>
          <p:nvPr/>
        </p:nvSpPr>
        <p:spPr>
          <a:xfrm>
            <a:off x="-45720" y="-45745"/>
            <a:ext cx="12893100" cy="1655070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3" name="Google Shape;183;p22"/>
          <p:cNvSpPr txBox="1"/>
          <p:nvPr/>
        </p:nvSpPr>
        <p:spPr>
          <a:xfrm>
            <a:off x="-45725" y="1700725"/>
            <a:ext cx="128931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HISTORY LESSON · PART TWO</a:t>
            </a:r>
            <a:endParaRPr b="0" i="0" sz="1400" u="none" cap="none" strike="noStrike">
              <a:solidFill>
                <a:srgbClr val="000000"/>
              </a:solidFill>
              <a:latin typeface="Arial"/>
              <a:ea typeface="Arial"/>
              <a:cs typeface="Arial"/>
              <a:sym typeface="Arial"/>
            </a:endParaRPr>
          </a:p>
        </p:txBody>
      </p:sp>
      <p:sp>
        <p:nvSpPr>
          <p:cNvPr id="184" name="Google Shape;184;p22"/>
          <p:cNvSpPr txBox="1"/>
          <p:nvPr/>
        </p:nvSpPr>
        <p:spPr>
          <a:xfrm>
            <a:off x="822913" y="4150885"/>
            <a:ext cx="11155800" cy="892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5800"/>
              <a:buFont typeface="Arial"/>
              <a:buNone/>
            </a:pPr>
            <a:r>
              <a:rPr b="1" i="0" lang="en" sz="5800" u="none" cap="none" strike="noStrike">
                <a:solidFill>
                  <a:srgbClr val="F4F7FC"/>
                </a:solidFill>
                <a:latin typeface="Arial"/>
                <a:ea typeface="Arial"/>
                <a:cs typeface="Arial"/>
                <a:sym typeface="Arial"/>
              </a:rPr>
              <a:t>Then everything accelerated.</a:t>
            </a:r>
            <a:endParaRPr b="0" i="0" sz="1400" u="none" cap="none" strike="noStrike">
              <a:solidFill>
                <a:srgbClr val="000000"/>
              </a:solidFill>
              <a:latin typeface="Arial"/>
              <a:ea typeface="Arial"/>
              <a:cs typeface="Arial"/>
              <a:sym typeface="Arial"/>
            </a:endParaRPr>
          </a:p>
        </p:txBody>
      </p:sp>
      <p:sp>
        <p:nvSpPr>
          <p:cNvPr id="185" name="Google Shape;185;p22"/>
          <p:cNvSpPr/>
          <p:nvPr/>
        </p:nvSpPr>
        <p:spPr>
          <a:xfrm>
            <a:off x="914400" y="40233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 name="Google Shape;186;p22"/>
          <p:cNvSpPr txBox="1"/>
          <p:nvPr/>
        </p:nvSpPr>
        <p:spPr>
          <a:xfrm>
            <a:off x="914400" y="5654040"/>
            <a:ext cx="28803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rgbClr val="4F86E9"/>
                </a:solidFill>
                <a:latin typeface="Arial"/>
                <a:ea typeface="Arial"/>
                <a:cs typeface="Arial"/>
                <a:sym typeface="Arial"/>
              </a:rPr>
              <a:t>2015–2020</a:t>
            </a:r>
            <a:br>
              <a:rPr b="1" i="0" lang="en" sz="2000" u="none" cap="none" strike="noStrike">
                <a:solidFill>
                  <a:srgbClr val="4F86E9"/>
                </a:solidFill>
                <a:latin typeface="Arial"/>
                <a:ea typeface="Arial"/>
                <a:cs typeface="Arial"/>
                <a:sym typeface="Arial"/>
              </a:rPr>
            </a:br>
            <a:r>
              <a:rPr b="1" i="0" lang="en" sz="2000" u="none" cap="none" strike="noStrike">
                <a:solidFill>
                  <a:srgbClr val="4F86E9"/>
                </a:solidFill>
                <a:latin typeface="Arial"/>
                <a:ea typeface="Arial"/>
                <a:cs typeface="Arial"/>
                <a:sym typeface="Arial"/>
              </a:rPr>
              <a:t>CLOUD &amp; PLATFORM</a:t>
            </a:r>
            <a:endParaRPr b="0" i="0" sz="1400" u="none" cap="none" strike="noStrike">
              <a:solidFill>
                <a:srgbClr val="000000"/>
              </a:solidFill>
              <a:latin typeface="Arial"/>
              <a:ea typeface="Arial"/>
              <a:cs typeface="Arial"/>
              <a:sym typeface="Arial"/>
            </a:endParaRPr>
          </a:p>
        </p:txBody>
      </p:sp>
      <p:sp>
        <p:nvSpPr>
          <p:cNvPr id="187" name="Google Shape;187;p22"/>
          <p:cNvSpPr txBox="1"/>
          <p:nvPr/>
        </p:nvSpPr>
        <p:spPr>
          <a:xfrm>
            <a:off x="4114800" y="5617463"/>
            <a:ext cx="7680900" cy="4773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3100"/>
              <a:buFont typeface="Arial"/>
              <a:buNone/>
            </a:pPr>
            <a:r>
              <a:rPr b="1" i="0" lang="en" sz="3100" u="none" cap="none" strike="noStrike">
                <a:solidFill>
                  <a:srgbClr val="F4F7FC"/>
                </a:solidFill>
                <a:latin typeface="Arial"/>
                <a:ea typeface="Arial"/>
                <a:cs typeface="Arial"/>
                <a:sym typeface="Arial"/>
              </a:rPr>
              <a:t>All-in-one systems go mainstream.</a:t>
            </a:r>
            <a:endParaRPr b="0" i="0" sz="1400" u="none" cap="none" strike="noStrike">
              <a:solidFill>
                <a:srgbClr val="000000"/>
              </a:solidFill>
              <a:latin typeface="Arial"/>
              <a:ea typeface="Arial"/>
              <a:cs typeface="Arial"/>
              <a:sym typeface="Arial"/>
            </a:endParaRPr>
          </a:p>
        </p:txBody>
      </p:sp>
      <p:sp>
        <p:nvSpPr>
          <p:cNvPr id="188" name="Google Shape;188;p22"/>
          <p:cNvSpPr txBox="1"/>
          <p:nvPr/>
        </p:nvSpPr>
        <p:spPr>
          <a:xfrm>
            <a:off x="4114800" y="7135368"/>
            <a:ext cx="7680900" cy="672300"/>
          </a:xfrm>
          <a:prstGeom prst="rect">
            <a:avLst/>
          </a:prstGeom>
          <a:noFill/>
          <a:ln>
            <a:noFill/>
          </a:ln>
        </p:spPr>
        <p:txBody>
          <a:bodyPr anchorCtr="0" anchor="t" bIns="0" lIns="0" spcFirstLastPara="1" rIns="0" wrap="square" tIns="0">
            <a:spAutoFit/>
          </a:bodyPr>
          <a:lstStyle/>
          <a:p>
            <a:pPr indent="0" lvl="0" marL="0" marR="0" rtl="0" algn="l">
              <a:lnSpc>
                <a:spcPct val="108000"/>
              </a:lnSpc>
              <a:spcBef>
                <a:spcPts val="0"/>
              </a:spcBef>
              <a:spcAft>
                <a:spcPts val="0"/>
              </a:spcAft>
              <a:buClr>
                <a:srgbClr val="000000"/>
              </a:buClr>
              <a:buSzPts val="2100"/>
              <a:buFont typeface="Arial"/>
              <a:buNone/>
            </a:pPr>
            <a:r>
              <a:rPr b="0" i="0" lang="en" sz="2100" u="none" cap="none" strike="noStrike">
                <a:solidFill>
                  <a:srgbClr val="B9C6E0"/>
                </a:solidFill>
                <a:latin typeface="Arial"/>
                <a:ea typeface="Arial"/>
                <a:cs typeface="Arial"/>
                <a:sym typeface="Arial"/>
              </a:rPr>
              <a:t>Planning Center and live streaming become standard equipment for the local church.</a:t>
            </a:r>
            <a:endParaRPr b="0" i="0" sz="1400" u="none" cap="none" strike="noStrike">
              <a:solidFill>
                <a:srgbClr val="000000"/>
              </a:solidFill>
              <a:latin typeface="Arial"/>
              <a:ea typeface="Arial"/>
              <a:cs typeface="Arial"/>
              <a:sym typeface="Arial"/>
            </a:endParaRPr>
          </a:p>
        </p:txBody>
      </p:sp>
      <p:sp>
        <p:nvSpPr>
          <p:cNvPr id="189" name="Google Shape;189;p22"/>
          <p:cNvSpPr/>
          <p:nvPr/>
        </p:nvSpPr>
        <p:spPr>
          <a:xfrm>
            <a:off x="914400" y="7848599"/>
            <a:ext cx="10972800" cy="18300"/>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0" name="Google Shape;190;p22"/>
          <p:cNvSpPr txBox="1"/>
          <p:nvPr/>
        </p:nvSpPr>
        <p:spPr>
          <a:xfrm>
            <a:off x="914400" y="8945879"/>
            <a:ext cx="2880300" cy="923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rgbClr val="4F86E9"/>
                </a:solidFill>
                <a:latin typeface="Arial"/>
                <a:ea typeface="Arial"/>
                <a:cs typeface="Arial"/>
                <a:sym typeface="Arial"/>
              </a:rPr>
              <a:t>2020</a:t>
            </a:r>
            <a:br>
              <a:rPr b="1" i="0" lang="en" sz="2000" u="none" cap="none" strike="noStrike">
                <a:solidFill>
                  <a:srgbClr val="4F86E9"/>
                </a:solidFill>
                <a:latin typeface="Arial"/>
                <a:ea typeface="Arial"/>
                <a:cs typeface="Arial"/>
                <a:sym typeface="Arial"/>
              </a:rPr>
            </a:br>
            <a:r>
              <a:rPr b="1" i="0" lang="en" sz="2000" u="none" cap="none" strike="noStrike">
                <a:solidFill>
                  <a:srgbClr val="4F86E9"/>
                </a:solidFill>
                <a:latin typeface="Arial"/>
                <a:ea typeface="Arial"/>
                <a:cs typeface="Arial"/>
                <a:sym typeface="Arial"/>
              </a:rPr>
              <a:t>PANDEMIC INFLECTION</a:t>
            </a:r>
            <a:endParaRPr b="0" i="0" sz="1400" u="none" cap="none" strike="noStrike">
              <a:solidFill>
                <a:srgbClr val="000000"/>
              </a:solidFill>
              <a:latin typeface="Arial"/>
              <a:ea typeface="Arial"/>
              <a:cs typeface="Arial"/>
              <a:sym typeface="Arial"/>
            </a:endParaRPr>
          </a:p>
        </p:txBody>
      </p:sp>
      <p:sp>
        <p:nvSpPr>
          <p:cNvPr id="191" name="Google Shape;191;p22"/>
          <p:cNvSpPr txBox="1"/>
          <p:nvPr/>
        </p:nvSpPr>
        <p:spPr>
          <a:xfrm>
            <a:off x="4114800" y="8909304"/>
            <a:ext cx="7680900" cy="9639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3100"/>
              <a:buFont typeface="Arial"/>
              <a:buNone/>
            </a:pPr>
            <a:r>
              <a:rPr b="1" i="0" lang="en" sz="3100" u="none" cap="none" strike="noStrike">
                <a:solidFill>
                  <a:srgbClr val="F4F7FC"/>
                </a:solidFill>
                <a:latin typeface="Arial"/>
                <a:ea typeface="Arial"/>
                <a:cs typeface="Arial"/>
                <a:sym typeface="Arial"/>
              </a:rPr>
              <a:t>Every church became an online church overnight.</a:t>
            </a:r>
            <a:endParaRPr b="0" i="0" sz="1400" u="none" cap="none" strike="noStrike">
              <a:solidFill>
                <a:srgbClr val="000000"/>
              </a:solidFill>
              <a:latin typeface="Arial"/>
              <a:ea typeface="Arial"/>
              <a:cs typeface="Arial"/>
              <a:sym typeface="Arial"/>
            </a:endParaRPr>
          </a:p>
        </p:txBody>
      </p:sp>
      <p:sp>
        <p:nvSpPr>
          <p:cNvPr id="192" name="Google Shape;192;p22"/>
          <p:cNvSpPr txBox="1"/>
          <p:nvPr/>
        </p:nvSpPr>
        <p:spPr>
          <a:xfrm>
            <a:off x="4114800" y="10427208"/>
            <a:ext cx="7680900" cy="672300"/>
          </a:xfrm>
          <a:prstGeom prst="rect">
            <a:avLst/>
          </a:prstGeom>
          <a:noFill/>
          <a:ln>
            <a:noFill/>
          </a:ln>
        </p:spPr>
        <p:txBody>
          <a:bodyPr anchorCtr="0" anchor="t" bIns="0" lIns="0" spcFirstLastPara="1" rIns="0" wrap="square" tIns="0">
            <a:spAutoFit/>
          </a:bodyPr>
          <a:lstStyle/>
          <a:p>
            <a:pPr indent="0" lvl="0" marL="0" marR="0" rtl="0" algn="l">
              <a:lnSpc>
                <a:spcPct val="108000"/>
              </a:lnSpc>
              <a:spcBef>
                <a:spcPts val="0"/>
              </a:spcBef>
              <a:spcAft>
                <a:spcPts val="0"/>
              </a:spcAft>
              <a:buClr>
                <a:srgbClr val="000000"/>
              </a:buClr>
              <a:buSzPts val="2100"/>
              <a:buFont typeface="Arial"/>
              <a:buNone/>
            </a:pPr>
            <a:r>
              <a:rPr b="0" i="0" lang="en" sz="2100" u="none" cap="none" strike="noStrike">
                <a:solidFill>
                  <a:srgbClr val="B9C6E0"/>
                </a:solidFill>
                <a:latin typeface="Arial"/>
                <a:ea typeface="Arial"/>
                <a:cs typeface="Arial"/>
                <a:sym typeface="Arial"/>
              </a:rPr>
              <a:t>Hybrid church is normalized permanently — and the “presence” question is forced on everyone.</a:t>
            </a:r>
            <a:endParaRPr b="0" i="0" sz="1400" u="none" cap="none" strike="noStrike">
              <a:solidFill>
                <a:srgbClr val="000000"/>
              </a:solidFill>
              <a:latin typeface="Arial"/>
              <a:ea typeface="Arial"/>
              <a:cs typeface="Arial"/>
              <a:sym typeface="Arial"/>
            </a:endParaRPr>
          </a:p>
        </p:txBody>
      </p:sp>
      <p:sp>
        <p:nvSpPr>
          <p:cNvPr id="193" name="Google Shape;193;p22"/>
          <p:cNvSpPr/>
          <p:nvPr/>
        </p:nvSpPr>
        <p:spPr>
          <a:xfrm>
            <a:off x="914400" y="11140440"/>
            <a:ext cx="10972800" cy="18300"/>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4" name="Google Shape;194;p22"/>
          <p:cNvSpPr txBox="1"/>
          <p:nvPr/>
        </p:nvSpPr>
        <p:spPr>
          <a:xfrm>
            <a:off x="914400" y="12237719"/>
            <a:ext cx="28803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rgbClr val="4F86E9"/>
                </a:solidFill>
                <a:latin typeface="Arial"/>
                <a:ea typeface="Arial"/>
                <a:cs typeface="Arial"/>
                <a:sym typeface="Arial"/>
              </a:rPr>
              <a:t>2023–2026</a:t>
            </a:r>
            <a:br>
              <a:rPr b="1" i="0" lang="en" sz="2000" u="none" cap="none" strike="noStrike">
                <a:solidFill>
                  <a:srgbClr val="4F86E9"/>
                </a:solidFill>
                <a:latin typeface="Arial"/>
                <a:ea typeface="Arial"/>
                <a:cs typeface="Arial"/>
                <a:sym typeface="Arial"/>
              </a:rPr>
            </a:br>
            <a:r>
              <a:rPr b="1" i="0" lang="en" sz="2000" u="none" cap="none" strike="noStrike">
                <a:solidFill>
                  <a:srgbClr val="4F86E9"/>
                </a:solidFill>
                <a:latin typeface="Arial"/>
                <a:ea typeface="Arial"/>
                <a:cs typeface="Arial"/>
                <a:sym typeface="Arial"/>
              </a:rPr>
              <a:t>AI ERA</a:t>
            </a:r>
            <a:endParaRPr b="0" i="0" sz="1400" u="none" cap="none" strike="noStrike">
              <a:solidFill>
                <a:srgbClr val="000000"/>
              </a:solidFill>
              <a:latin typeface="Arial"/>
              <a:ea typeface="Arial"/>
              <a:cs typeface="Arial"/>
              <a:sym typeface="Arial"/>
            </a:endParaRPr>
          </a:p>
        </p:txBody>
      </p:sp>
      <p:sp>
        <p:nvSpPr>
          <p:cNvPr id="195" name="Google Shape;195;p22"/>
          <p:cNvSpPr txBox="1"/>
          <p:nvPr/>
        </p:nvSpPr>
        <p:spPr>
          <a:xfrm>
            <a:off x="4114800" y="12201144"/>
            <a:ext cx="7680900" cy="4773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3100"/>
              <a:buFont typeface="Arial"/>
              <a:buNone/>
            </a:pPr>
            <a:r>
              <a:rPr b="1" i="0" lang="en" sz="3100" u="none" cap="none" strike="noStrike">
                <a:solidFill>
                  <a:srgbClr val="F4F7FC"/>
                </a:solidFill>
                <a:latin typeface="Arial"/>
                <a:ea typeface="Arial"/>
                <a:cs typeface="Arial"/>
                <a:sym typeface="Arial"/>
              </a:rPr>
              <a:t>Generative AI, adopted remarkably fast.</a:t>
            </a:r>
            <a:endParaRPr b="0" i="0" sz="1400" u="none" cap="none" strike="noStrike">
              <a:solidFill>
                <a:srgbClr val="000000"/>
              </a:solidFill>
              <a:latin typeface="Arial"/>
              <a:ea typeface="Arial"/>
              <a:cs typeface="Arial"/>
              <a:sym typeface="Arial"/>
            </a:endParaRPr>
          </a:p>
        </p:txBody>
      </p:sp>
      <p:sp>
        <p:nvSpPr>
          <p:cNvPr id="196" name="Google Shape;196;p22"/>
          <p:cNvSpPr txBox="1"/>
          <p:nvPr/>
        </p:nvSpPr>
        <p:spPr>
          <a:xfrm>
            <a:off x="4114800" y="13719047"/>
            <a:ext cx="7680900" cy="323100"/>
          </a:xfrm>
          <a:prstGeom prst="rect">
            <a:avLst/>
          </a:prstGeom>
          <a:noFill/>
          <a:ln>
            <a:noFill/>
          </a:ln>
        </p:spPr>
        <p:txBody>
          <a:bodyPr anchorCtr="0" anchor="t" bIns="0" lIns="0" spcFirstLastPara="1" rIns="0" wrap="square" tIns="0">
            <a:spAutoFit/>
          </a:bodyPr>
          <a:lstStyle/>
          <a:p>
            <a:pPr indent="0" lvl="0" marL="0" marR="0" rtl="0" algn="l">
              <a:lnSpc>
                <a:spcPct val="108000"/>
              </a:lnSpc>
              <a:spcBef>
                <a:spcPts val="0"/>
              </a:spcBef>
              <a:spcAft>
                <a:spcPts val="0"/>
              </a:spcAft>
              <a:buClr>
                <a:srgbClr val="000000"/>
              </a:buClr>
              <a:buSzPts val="2100"/>
              <a:buFont typeface="Arial"/>
              <a:buNone/>
            </a:pPr>
            <a:r>
              <a:rPr b="0" i="0" lang="en" sz="2100" u="none" cap="none" strike="noStrike">
                <a:solidFill>
                  <a:srgbClr val="B9C6E0"/>
                </a:solidFill>
                <a:latin typeface="Arial"/>
                <a:ea typeface="Arial"/>
                <a:cs typeface="Arial"/>
                <a:sym typeface="Arial"/>
              </a:rPr>
              <a:t>Theological and misinformation concerns follow close behind.</a:t>
            </a:r>
            <a:endParaRPr b="0" i="0" sz="1400" u="none" cap="none" strike="noStrike">
              <a:solidFill>
                <a:srgbClr val="000000"/>
              </a:solidFill>
              <a:latin typeface="Arial"/>
              <a:ea typeface="Arial"/>
              <a:cs typeface="Arial"/>
              <a:sym typeface="Arial"/>
            </a:endParaRPr>
          </a:p>
        </p:txBody>
      </p:sp>
      <p:sp>
        <p:nvSpPr>
          <p:cNvPr id="197" name="Google Shape;197;p22"/>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8" name="Google Shape;198;p22"/>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ONLINE CHURCH</a:t>
            </a:r>
            <a:endParaRPr b="0" i="0" sz="1400" u="none" cap="none" strike="noStrike">
              <a:solidFill>
                <a:srgbClr val="000000"/>
              </a:solidFill>
              <a:latin typeface="Arial"/>
              <a:ea typeface="Arial"/>
              <a:cs typeface="Arial"/>
              <a:sym typeface="Arial"/>
            </a:endParaRPr>
          </a:p>
        </p:txBody>
      </p:sp>
      <p:sp>
        <p:nvSpPr>
          <p:cNvPr id="199" name="Google Shape;199;p22"/>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 DIGITAL MINISTRY STORY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23"/>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6" name="Google Shape;206;p23"/>
          <p:cNvSpPr txBox="1"/>
          <p:nvPr/>
        </p:nvSpPr>
        <p:spPr>
          <a:xfrm>
            <a:off x="0" y="1718696"/>
            <a:ext cx="12801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THE AI ERA, RIGHT NOW</a:t>
            </a:r>
            <a:endParaRPr b="0" i="0" sz="1400" u="none" cap="none" strike="noStrike">
              <a:solidFill>
                <a:srgbClr val="000000"/>
              </a:solidFill>
              <a:latin typeface="Arial"/>
              <a:ea typeface="Arial"/>
              <a:cs typeface="Arial"/>
              <a:sym typeface="Arial"/>
            </a:endParaRPr>
          </a:p>
        </p:txBody>
      </p:sp>
      <p:sp>
        <p:nvSpPr>
          <p:cNvPr id="207" name="Google Shape;207;p23"/>
          <p:cNvSpPr txBox="1"/>
          <p:nvPr/>
        </p:nvSpPr>
        <p:spPr>
          <a:xfrm>
            <a:off x="914400" y="3291840"/>
            <a:ext cx="11155800" cy="27705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Clr>
                <a:srgbClr val="000000"/>
              </a:buClr>
              <a:buSzPts val="20000"/>
              <a:buFont typeface="Arial"/>
              <a:buNone/>
            </a:pPr>
            <a:r>
              <a:rPr b="1" i="0" lang="en" sz="20000" u="none" cap="none" strike="noStrike">
                <a:solidFill>
                  <a:srgbClr val="4F86E9"/>
                </a:solidFill>
                <a:latin typeface="Arial"/>
                <a:ea typeface="Arial"/>
                <a:cs typeface="Arial"/>
                <a:sym typeface="Arial"/>
              </a:rPr>
              <a:t>6 in 10</a:t>
            </a:r>
            <a:endParaRPr b="0" i="0" sz="1400" u="none" cap="none" strike="noStrike">
              <a:solidFill>
                <a:srgbClr val="000000"/>
              </a:solidFill>
              <a:latin typeface="Arial"/>
              <a:ea typeface="Arial"/>
              <a:cs typeface="Arial"/>
              <a:sym typeface="Arial"/>
            </a:endParaRPr>
          </a:p>
        </p:txBody>
      </p:sp>
      <p:sp>
        <p:nvSpPr>
          <p:cNvPr id="208" name="Google Shape;208;p23"/>
          <p:cNvSpPr txBox="1"/>
          <p:nvPr/>
        </p:nvSpPr>
        <p:spPr>
          <a:xfrm>
            <a:off x="914400" y="7680960"/>
            <a:ext cx="10607040" cy="201168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5200"/>
              <a:buFont typeface="Arial"/>
              <a:buNone/>
            </a:pPr>
            <a:r>
              <a:rPr b="1" i="0" lang="en" sz="5200" u="none" cap="none" strike="noStrike">
                <a:solidFill>
                  <a:srgbClr val="F4F7FC"/>
                </a:solidFill>
                <a:latin typeface="Arial"/>
                <a:ea typeface="Arial"/>
                <a:cs typeface="Arial"/>
                <a:sym typeface="Arial"/>
              </a:rPr>
              <a:t>pastors now use generative AI every week.</a:t>
            </a:r>
            <a:endParaRPr b="0" i="0" sz="1400" u="none" cap="none" strike="noStrike">
              <a:solidFill>
                <a:srgbClr val="000000"/>
              </a:solidFill>
              <a:latin typeface="Arial"/>
              <a:ea typeface="Arial"/>
              <a:cs typeface="Arial"/>
              <a:sym typeface="Arial"/>
            </a:endParaRPr>
          </a:p>
        </p:txBody>
      </p:sp>
      <p:sp>
        <p:nvSpPr>
          <p:cNvPr id="209" name="Google Shape;209;p23"/>
          <p:cNvSpPr txBox="1"/>
          <p:nvPr/>
        </p:nvSpPr>
        <p:spPr>
          <a:xfrm>
            <a:off x="914400" y="10607040"/>
            <a:ext cx="10241280" cy="1828800"/>
          </a:xfrm>
          <a:prstGeom prst="rect">
            <a:avLst/>
          </a:prstGeom>
          <a:noFill/>
          <a:ln>
            <a:noFill/>
          </a:ln>
        </p:spPr>
        <p:txBody>
          <a:bodyPr anchorCtr="0" anchor="t" bIns="0" lIns="0" spcFirstLastPara="1" rIns="0" wrap="square" tIns="0">
            <a:spAutoFit/>
          </a:bodyPr>
          <a:lstStyle/>
          <a:p>
            <a:pPr indent="0" lvl="0" marL="0" marR="0" rtl="0" algn="l">
              <a:lnSpc>
                <a:spcPct val="112000"/>
              </a:lnSpc>
              <a:spcBef>
                <a:spcPts val="0"/>
              </a:spcBef>
              <a:spcAft>
                <a:spcPts val="0"/>
              </a:spcAft>
              <a:buClr>
                <a:srgbClr val="000000"/>
              </a:buClr>
              <a:buSzPts val="3000"/>
              <a:buFont typeface="Arial"/>
              <a:buNone/>
            </a:pPr>
            <a:r>
              <a:rPr b="0" i="0" lang="en" sz="3000" u="none" cap="none" strike="noStrike">
                <a:solidFill>
                  <a:srgbClr val="B9C6E0"/>
                </a:solidFill>
                <a:latin typeface="Arial"/>
                <a:ea typeface="Arial"/>
                <a:cs typeface="Arial"/>
                <a:sym typeface="Arial"/>
              </a:rPr>
              <a:t>Adoption is moving faster than almost any tech before it — with theological and misinformation concerns following close behind.</a:t>
            </a:r>
            <a:endParaRPr b="0" i="0" sz="1400" u="none" cap="none" strike="noStrike">
              <a:solidFill>
                <a:srgbClr val="000000"/>
              </a:solidFill>
              <a:latin typeface="Arial"/>
              <a:ea typeface="Arial"/>
              <a:cs typeface="Arial"/>
              <a:sym typeface="Arial"/>
            </a:endParaRPr>
          </a:p>
        </p:txBody>
      </p:sp>
      <p:sp>
        <p:nvSpPr>
          <p:cNvPr id="210" name="Google Shape;210;p23"/>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 name="Google Shape;211;p23"/>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ONLINE CHURCH</a:t>
            </a:r>
            <a:endParaRPr b="0" i="0" sz="1400" u="none" cap="none" strike="noStrike">
              <a:solidFill>
                <a:srgbClr val="000000"/>
              </a:solidFill>
              <a:latin typeface="Arial"/>
              <a:ea typeface="Arial"/>
              <a:cs typeface="Arial"/>
              <a:sym typeface="Arial"/>
            </a:endParaRPr>
          </a:p>
        </p:txBody>
      </p:sp>
      <p:sp>
        <p:nvSpPr>
          <p:cNvPr id="212" name="Google Shape;212;p23"/>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 DIGITAL MINISTRY STORY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pic>
        <p:nvPicPr>
          <p:cNvPr id="218" name="Google Shape;218;p24" title="672bfc1aed23a741d91c3596_62322eeff27edca589fad249_chris-montgomery-smgTvepind4-unsplash.jpg"/>
          <p:cNvPicPr preferRelativeResize="0"/>
          <p:nvPr/>
        </p:nvPicPr>
        <p:blipFill rotWithShape="1">
          <a:blip r:embed="rId3">
            <a:alphaModFix/>
          </a:blip>
          <a:srcRect b="0" l="0" r="0" t="0"/>
          <a:stretch/>
        </p:blipFill>
        <p:spPr>
          <a:xfrm>
            <a:off x="-5489175" y="-897800"/>
            <a:ext cx="22316902" cy="18578976"/>
          </a:xfrm>
          <a:prstGeom prst="rect">
            <a:avLst/>
          </a:prstGeom>
          <a:noFill/>
          <a:ln>
            <a:noFill/>
          </a:ln>
        </p:spPr>
      </p:pic>
      <p:sp>
        <p:nvSpPr>
          <p:cNvPr id="219" name="Google Shape;219;p24"/>
          <p:cNvSpPr/>
          <p:nvPr/>
        </p:nvSpPr>
        <p:spPr>
          <a:xfrm>
            <a:off x="-1770599" y="-623451"/>
            <a:ext cx="14617800" cy="19597200"/>
          </a:xfrm>
          <a:prstGeom prst="rect">
            <a:avLst/>
          </a:prstGeom>
          <a:solidFill>
            <a:srgbClr val="0B1526">
              <a:alpha val="72157"/>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0" name="Google Shape;220;p24"/>
          <p:cNvSpPr/>
          <p:nvPr/>
        </p:nvSpPr>
        <p:spPr>
          <a:xfrm>
            <a:off x="914400" y="6144768"/>
            <a:ext cx="530352" cy="54864"/>
          </a:xfrm>
          <a:prstGeom prst="rect">
            <a:avLst/>
          </a:prstGeom>
          <a:solidFill>
            <a:srgbClr val="4F86E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1" name="Google Shape;221;p24"/>
          <p:cNvSpPr txBox="1"/>
          <p:nvPr/>
        </p:nvSpPr>
        <p:spPr>
          <a:xfrm>
            <a:off x="1636776" y="6053328"/>
            <a:ext cx="100584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A HISTORY OF RISK</a:t>
            </a:r>
            <a:endParaRPr b="0" i="0" sz="1400" u="none" cap="none" strike="noStrike">
              <a:solidFill>
                <a:srgbClr val="000000"/>
              </a:solidFill>
              <a:latin typeface="Arial"/>
              <a:ea typeface="Arial"/>
              <a:cs typeface="Arial"/>
              <a:sym typeface="Arial"/>
            </a:endParaRPr>
          </a:p>
        </p:txBody>
      </p:sp>
      <p:sp>
        <p:nvSpPr>
          <p:cNvPr id="222" name="Google Shape;222;p24"/>
          <p:cNvSpPr txBox="1"/>
          <p:nvPr/>
        </p:nvSpPr>
        <p:spPr>
          <a:xfrm>
            <a:off x="914400" y="6583680"/>
            <a:ext cx="11887200" cy="27432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Clr>
                <a:srgbClr val="000000"/>
              </a:buClr>
              <a:buSzPts val="25500"/>
              <a:buFont typeface="Arial"/>
              <a:buNone/>
            </a:pPr>
            <a:r>
              <a:rPr b="1" i="0" lang="en" sz="25500" u="none" cap="none" strike="noStrike">
                <a:solidFill>
                  <a:srgbClr val="4F86E9"/>
                </a:solidFill>
                <a:latin typeface="Arial"/>
                <a:ea typeface="Arial"/>
                <a:cs typeface="Arial"/>
                <a:sym typeface="Arial"/>
              </a:rPr>
              <a:t>02</a:t>
            </a:r>
            <a:endParaRPr b="0" i="0" sz="1400" u="none" cap="none" strike="noStrike">
              <a:solidFill>
                <a:srgbClr val="000000"/>
              </a:solidFill>
              <a:latin typeface="Arial"/>
              <a:ea typeface="Arial"/>
              <a:cs typeface="Arial"/>
              <a:sym typeface="Arial"/>
            </a:endParaRPr>
          </a:p>
        </p:txBody>
      </p:sp>
      <p:sp>
        <p:nvSpPr>
          <p:cNvPr id="223" name="Google Shape;223;p24"/>
          <p:cNvSpPr txBox="1"/>
          <p:nvPr/>
        </p:nvSpPr>
        <p:spPr>
          <a:xfrm>
            <a:off x="914400" y="11338560"/>
            <a:ext cx="11887200" cy="1828800"/>
          </a:xfrm>
          <a:prstGeom prst="rect">
            <a:avLst/>
          </a:prstGeom>
          <a:noFill/>
          <a:ln>
            <a:noFill/>
          </a:ln>
        </p:spPr>
        <p:txBody>
          <a:bodyPr anchorCtr="0" anchor="t" bIns="0" lIns="0" spcFirstLastPara="1" rIns="0" wrap="square" tIns="0">
            <a:spAutoFit/>
          </a:bodyPr>
          <a:lstStyle/>
          <a:p>
            <a:pPr indent="0" lvl="0" marL="0" marR="0" rtl="0" algn="l">
              <a:lnSpc>
                <a:spcPct val="95000"/>
              </a:lnSpc>
              <a:spcBef>
                <a:spcPts val="0"/>
              </a:spcBef>
              <a:spcAft>
                <a:spcPts val="0"/>
              </a:spcAft>
              <a:buClr>
                <a:srgbClr val="000000"/>
              </a:buClr>
              <a:buSzPts val="9000"/>
              <a:buFont typeface="Arial"/>
              <a:buNone/>
            </a:pPr>
            <a:r>
              <a:rPr b="1" i="0" lang="en" sz="9000" u="none" cap="none" strike="noStrike">
                <a:solidFill>
                  <a:srgbClr val="F4F7FC"/>
                </a:solidFill>
                <a:latin typeface="Arial"/>
                <a:ea typeface="Arial"/>
                <a:cs typeface="Arial"/>
                <a:sym typeface="Arial"/>
              </a:rPr>
              <a:t>My Church</a:t>
            </a:r>
            <a:endParaRPr b="0" i="0" sz="1400" u="none" cap="none" strike="noStrike">
              <a:solidFill>
                <a:srgbClr val="000000"/>
              </a:solidFill>
              <a:latin typeface="Arial"/>
              <a:ea typeface="Arial"/>
              <a:cs typeface="Arial"/>
              <a:sym typeface="Arial"/>
            </a:endParaRPr>
          </a:p>
        </p:txBody>
      </p:sp>
      <p:sp>
        <p:nvSpPr>
          <p:cNvPr id="224" name="Google Shape;224;p24"/>
          <p:cNvSpPr/>
          <p:nvPr/>
        </p:nvSpPr>
        <p:spPr>
          <a:xfrm>
            <a:off x="914400" y="14996159"/>
            <a:ext cx="10972800" cy="18288"/>
          </a:xfrm>
          <a:prstGeom prst="rect">
            <a:avLst/>
          </a:prstGeom>
          <a:solidFill>
            <a:srgbClr val="7E8FB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5" name="Google Shape;225;p24"/>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ONLINE CHURCH</a:t>
            </a:r>
            <a:endParaRPr b="0" i="0" sz="1400" u="none" cap="none" strike="noStrike">
              <a:solidFill>
                <a:srgbClr val="000000"/>
              </a:solidFill>
              <a:latin typeface="Arial"/>
              <a:ea typeface="Arial"/>
              <a:cs typeface="Arial"/>
              <a:sym typeface="Arial"/>
            </a:endParaRPr>
          </a:p>
        </p:txBody>
      </p:sp>
      <p:sp>
        <p:nvSpPr>
          <p:cNvPr id="226" name="Google Shape;226;p24"/>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 DIGITAL MINISTRY STORY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25"/>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3" name="Google Shape;233;p25"/>
          <p:cNvSpPr txBox="1"/>
          <p:nvPr/>
        </p:nvSpPr>
        <p:spPr>
          <a:xfrm>
            <a:off x="0" y="1593347"/>
            <a:ext cx="12801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1981</a:t>
            </a:r>
            <a:endParaRPr b="0" i="0" sz="1400" u="none" cap="none" strike="noStrike">
              <a:solidFill>
                <a:srgbClr val="000000"/>
              </a:solidFill>
              <a:latin typeface="Arial"/>
              <a:ea typeface="Arial"/>
              <a:cs typeface="Arial"/>
              <a:sym typeface="Arial"/>
            </a:endParaRPr>
          </a:p>
        </p:txBody>
      </p:sp>
      <p:sp>
        <p:nvSpPr>
          <p:cNvPr id="234" name="Google Shape;234;p25"/>
          <p:cNvSpPr txBox="1"/>
          <p:nvPr/>
        </p:nvSpPr>
        <p:spPr>
          <a:xfrm>
            <a:off x="914400" y="2743200"/>
            <a:ext cx="11155800" cy="22857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Clr>
                <a:srgbClr val="000000"/>
              </a:buClr>
              <a:buSzPts val="16500"/>
              <a:buFont typeface="Arial"/>
              <a:buNone/>
            </a:pPr>
            <a:r>
              <a:rPr b="1" i="0" lang="en" sz="16500" u="none" cap="none" strike="noStrike">
                <a:solidFill>
                  <a:srgbClr val="4F86E9"/>
                </a:solidFill>
                <a:latin typeface="Arial"/>
                <a:ea typeface="Arial"/>
                <a:cs typeface="Arial"/>
                <a:sym typeface="Arial"/>
              </a:rPr>
              <a:t>$14,000</a:t>
            </a:r>
            <a:endParaRPr b="0" i="0" sz="1400" u="none" cap="none" strike="noStrike">
              <a:solidFill>
                <a:srgbClr val="000000"/>
              </a:solidFill>
              <a:latin typeface="Arial"/>
              <a:ea typeface="Arial"/>
              <a:cs typeface="Arial"/>
              <a:sym typeface="Arial"/>
            </a:endParaRPr>
          </a:p>
        </p:txBody>
      </p:sp>
      <p:sp>
        <p:nvSpPr>
          <p:cNvPr id="235" name="Google Shape;235;p25"/>
          <p:cNvSpPr txBox="1"/>
          <p:nvPr/>
        </p:nvSpPr>
        <p:spPr>
          <a:xfrm>
            <a:off x="914400" y="6035040"/>
            <a:ext cx="10789920" cy="146304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5000"/>
              <a:buFont typeface="Arial"/>
              <a:buNone/>
            </a:pPr>
            <a:r>
              <a:rPr b="1" i="0" lang="en" sz="5000" u="none" cap="none" strike="noStrike">
                <a:solidFill>
                  <a:srgbClr val="F4F7FC"/>
                </a:solidFill>
                <a:latin typeface="Arial"/>
                <a:ea typeface="Arial"/>
                <a:cs typeface="Arial"/>
                <a:sym typeface="Arial"/>
              </a:rPr>
              <a:t>Three computers. Two resignations.</a:t>
            </a:r>
            <a:endParaRPr b="0" i="0" sz="1400" u="none" cap="none" strike="noStrike">
              <a:solidFill>
                <a:srgbClr val="000000"/>
              </a:solidFill>
              <a:latin typeface="Arial"/>
              <a:ea typeface="Arial"/>
              <a:cs typeface="Arial"/>
              <a:sym typeface="Arial"/>
            </a:endParaRPr>
          </a:p>
        </p:txBody>
      </p:sp>
      <p:sp>
        <p:nvSpPr>
          <p:cNvPr id="236" name="Google Shape;236;p25"/>
          <p:cNvSpPr txBox="1"/>
          <p:nvPr/>
        </p:nvSpPr>
        <p:spPr>
          <a:xfrm>
            <a:off x="914400" y="8046720"/>
            <a:ext cx="10424160" cy="54864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000"/>
              <a:buFont typeface="Arial"/>
              <a:buNone/>
            </a:pPr>
            <a:r>
              <a:rPr b="0" i="0" lang="en" sz="3000" u="none" cap="none" strike="noStrike">
                <a:solidFill>
                  <a:srgbClr val="B9C6E0"/>
                </a:solidFill>
                <a:latin typeface="Arial"/>
                <a:ea typeface="Arial"/>
                <a:cs typeface="Arial"/>
                <a:sym typeface="Arial"/>
              </a:rPr>
              <a:t>Barely a year old, our church bet $14,000 on three computers. The treasurer and council chairman quit — “This church will never need three computers!”</a:t>
            </a:r>
            <a:endParaRPr b="0" i="0" sz="1400" u="none" cap="none" strike="noStrike">
              <a:solidFill>
                <a:srgbClr val="000000"/>
              </a:solidFill>
              <a:latin typeface="Arial"/>
              <a:ea typeface="Arial"/>
              <a:cs typeface="Arial"/>
              <a:sym typeface="Arial"/>
            </a:endParaRPr>
          </a:p>
          <a:p>
            <a:pPr indent="0" lvl="0" marL="0" marR="0" rtl="0" algn="l">
              <a:lnSpc>
                <a:spcPct val="114000"/>
              </a:lnSpc>
              <a:spcBef>
                <a:spcPts val="0"/>
              </a:spcBef>
              <a:spcAft>
                <a:spcPts val="0"/>
              </a:spcAft>
              <a:buClr>
                <a:srgbClr val="000000"/>
              </a:buClr>
              <a:buSzPts val="3000"/>
              <a:buFont typeface="Arial"/>
              <a:buNone/>
            </a:pPr>
            <a:br>
              <a:rPr b="0" i="0" lang="en" sz="3000" u="none" cap="none" strike="noStrike">
                <a:solidFill>
                  <a:srgbClr val="B9C6E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a:p>
            <a:pPr indent="0" lvl="0" marL="0" marR="0" rtl="0" algn="l">
              <a:lnSpc>
                <a:spcPct val="114000"/>
              </a:lnSpc>
              <a:spcBef>
                <a:spcPts val="0"/>
              </a:spcBef>
              <a:spcAft>
                <a:spcPts val="0"/>
              </a:spcAft>
              <a:buClr>
                <a:srgbClr val="000000"/>
              </a:buClr>
              <a:buSzPts val="3000"/>
              <a:buFont typeface="Arial"/>
              <a:buNone/>
            </a:pPr>
            <a:r>
              <a:rPr b="0" i="0" lang="en" sz="3000" u="none" cap="none" strike="noStrike">
                <a:solidFill>
                  <a:srgbClr val="F4F7FC"/>
                </a:solidFill>
                <a:latin typeface="Arial"/>
                <a:ea typeface="Arial"/>
                <a:cs typeface="Arial"/>
                <a:sym typeface="Arial"/>
              </a:rPr>
              <a:t>Thirty years later, at Angel Stadium, Rick invited them back. They wept: “We were so shortsighted. Please forgive us.”</a:t>
            </a:r>
            <a:endParaRPr b="0" i="0" sz="1400" u="none" cap="none" strike="noStrike">
              <a:solidFill>
                <a:srgbClr val="000000"/>
              </a:solidFill>
              <a:latin typeface="Arial"/>
              <a:ea typeface="Arial"/>
              <a:cs typeface="Arial"/>
              <a:sym typeface="Arial"/>
            </a:endParaRPr>
          </a:p>
        </p:txBody>
      </p:sp>
      <p:sp>
        <p:nvSpPr>
          <p:cNvPr id="237" name="Google Shape;237;p25"/>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8" name="Google Shape;238;p25"/>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ONLINE CHURCH</a:t>
            </a:r>
            <a:endParaRPr b="0" i="0" sz="1400" u="none" cap="none" strike="noStrike">
              <a:solidFill>
                <a:srgbClr val="000000"/>
              </a:solidFill>
              <a:latin typeface="Arial"/>
              <a:ea typeface="Arial"/>
              <a:cs typeface="Arial"/>
              <a:sym typeface="Arial"/>
            </a:endParaRPr>
          </a:p>
        </p:txBody>
      </p:sp>
      <p:sp>
        <p:nvSpPr>
          <p:cNvPr id="239" name="Google Shape;239;p25"/>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 DIGITAL MINISTRY STORY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26"/>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6" name="Google Shape;246;p26"/>
          <p:cNvSpPr txBox="1"/>
          <p:nvPr/>
        </p:nvSpPr>
        <p:spPr>
          <a:xfrm>
            <a:off x="1828801" y="1568842"/>
            <a:ext cx="91440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1983</a:t>
            </a:r>
            <a:endParaRPr b="0" i="0" sz="1400" u="none" cap="none" strike="noStrike">
              <a:solidFill>
                <a:srgbClr val="000000"/>
              </a:solidFill>
              <a:latin typeface="Arial"/>
              <a:ea typeface="Arial"/>
              <a:cs typeface="Arial"/>
              <a:sym typeface="Arial"/>
            </a:endParaRPr>
          </a:p>
        </p:txBody>
      </p:sp>
      <p:sp>
        <p:nvSpPr>
          <p:cNvPr id="247" name="Google Shape;247;p26"/>
          <p:cNvSpPr txBox="1"/>
          <p:nvPr/>
        </p:nvSpPr>
        <p:spPr>
          <a:xfrm>
            <a:off x="1097250" y="3108960"/>
            <a:ext cx="10607100" cy="1169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7600"/>
              <a:buFont typeface="Arial"/>
              <a:buNone/>
            </a:pPr>
            <a:r>
              <a:rPr b="1" i="0" lang="en" sz="7600" u="none" cap="none" strike="noStrike">
                <a:solidFill>
                  <a:srgbClr val="F4F7FC"/>
                </a:solidFill>
                <a:latin typeface="Arial"/>
                <a:ea typeface="Arial"/>
                <a:cs typeface="Arial"/>
                <a:sym typeface="Arial"/>
              </a:rPr>
              <a:t>“The Fax </a:t>
            </a:r>
            <a:r>
              <a:rPr b="1" i="0" lang="en" sz="7600" u="none" cap="none" strike="noStrike">
                <a:solidFill>
                  <a:srgbClr val="4F86E9"/>
                </a:solidFill>
                <a:latin typeface="Arial"/>
                <a:ea typeface="Arial"/>
                <a:cs typeface="Arial"/>
                <a:sym typeface="Arial"/>
              </a:rPr>
              <a:t>of Life.”</a:t>
            </a:r>
            <a:endParaRPr b="0" i="0" sz="1400" u="none" cap="none" strike="noStrike">
              <a:solidFill>
                <a:srgbClr val="000000"/>
              </a:solidFill>
              <a:latin typeface="Arial"/>
              <a:ea typeface="Arial"/>
              <a:cs typeface="Arial"/>
              <a:sym typeface="Arial"/>
            </a:endParaRPr>
          </a:p>
        </p:txBody>
      </p:sp>
      <p:sp>
        <p:nvSpPr>
          <p:cNvPr id="248" name="Google Shape;248;p26"/>
          <p:cNvSpPr txBox="1"/>
          <p:nvPr/>
        </p:nvSpPr>
        <p:spPr>
          <a:xfrm>
            <a:off x="914400" y="7498079"/>
            <a:ext cx="10241280" cy="36576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600"/>
              <a:buFont typeface="Arial"/>
              <a:buNone/>
            </a:pPr>
            <a:r>
              <a:rPr b="0" i="0" lang="en" sz="3600" u="none" cap="none" strike="noStrike">
                <a:solidFill>
                  <a:srgbClr val="B9C6E0"/>
                </a:solidFill>
                <a:latin typeface="Arial"/>
                <a:ea typeface="Arial"/>
                <a:cs typeface="Arial"/>
                <a:sym typeface="Arial"/>
              </a:rPr>
              <a:t>One of the first churches to use a fax machine for workplace evangelism — and among the first to put a flatscreen on every staff desk.</a:t>
            </a:r>
            <a:endParaRPr b="0" i="0" sz="1400" u="none" cap="none" strike="noStrike">
              <a:solidFill>
                <a:srgbClr val="000000"/>
              </a:solidFill>
              <a:latin typeface="Arial"/>
              <a:ea typeface="Arial"/>
              <a:cs typeface="Arial"/>
              <a:sym typeface="Arial"/>
            </a:endParaRPr>
          </a:p>
        </p:txBody>
      </p:sp>
      <p:sp>
        <p:nvSpPr>
          <p:cNvPr id="249" name="Google Shape;249;p26"/>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0" name="Google Shape;250;p26"/>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ONLINE CHURCH</a:t>
            </a:r>
            <a:endParaRPr b="0" i="0" sz="1400" u="none" cap="none" strike="noStrike">
              <a:solidFill>
                <a:srgbClr val="000000"/>
              </a:solidFill>
              <a:latin typeface="Arial"/>
              <a:ea typeface="Arial"/>
              <a:cs typeface="Arial"/>
              <a:sym typeface="Arial"/>
            </a:endParaRPr>
          </a:p>
        </p:txBody>
      </p:sp>
      <p:sp>
        <p:nvSpPr>
          <p:cNvPr id="251" name="Google Shape;251;p26"/>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 DIGITAL MINISTRY STORY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27"/>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8" name="Google Shape;258;p27"/>
          <p:cNvSpPr txBox="1"/>
          <p:nvPr/>
        </p:nvSpPr>
        <p:spPr>
          <a:xfrm>
            <a:off x="1828801" y="1593317"/>
            <a:ext cx="91440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1980S – 1993</a:t>
            </a:r>
            <a:endParaRPr b="0" i="0" sz="1400" u="none" cap="none" strike="noStrike">
              <a:solidFill>
                <a:srgbClr val="000000"/>
              </a:solidFill>
              <a:latin typeface="Arial"/>
              <a:ea typeface="Arial"/>
              <a:cs typeface="Arial"/>
              <a:sym typeface="Arial"/>
            </a:endParaRPr>
          </a:p>
        </p:txBody>
      </p:sp>
      <p:sp>
        <p:nvSpPr>
          <p:cNvPr id="259" name="Google Shape;259;p27"/>
          <p:cNvSpPr txBox="1"/>
          <p:nvPr/>
        </p:nvSpPr>
        <p:spPr>
          <a:xfrm>
            <a:off x="914400" y="3108960"/>
            <a:ext cx="10972800" cy="1108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7200"/>
              <a:buFont typeface="Arial"/>
              <a:buNone/>
            </a:pPr>
            <a:r>
              <a:rPr b="1" i="0" lang="en" sz="7200" u="none" cap="none" strike="noStrike">
                <a:solidFill>
                  <a:srgbClr val="F4F7FC"/>
                </a:solidFill>
                <a:latin typeface="Arial"/>
                <a:ea typeface="Arial"/>
                <a:cs typeface="Arial"/>
                <a:sym typeface="Arial"/>
              </a:rPr>
              <a:t>Online before </a:t>
            </a:r>
            <a:r>
              <a:rPr b="1" i="0" lang="en" sz="7200" u="none" cap="none" strike="noStrike">
                <a:solidFill>
                  <a:srgbClr val="4F86E9"/>
                </a:solidFill>
                <a:latin typeface="Arial"/>
                <a:ea typeface="Arial"/>
                <a:cs typeface="Arial"/>
                <a:sym typeface="Arial"/>
              </a:rPr>
              <a:t>“online.”</a:t>
            </a:r>
            <a:endParaRPr b="0" i="0" sz="1400" u="none" cap="none" strike="noStrike">
              <a:solidFill>
                <a:srgbClr val="000000"/>
              </a:solidFill>
              <a:latin typeface="Arial"/>
              <a:ea typeface="Arial"/>
              <a:cs typeface="Arial"/>
              <a:sym typeface="Arial"/>
            </a:endParaRPr>
          </a:p>
        </p:txBody>
      </p:sp>
      <p:sp>
        <p:nvSpPr>
          <p:cNvPr id="260" name="Google Shape;260;p27"/>
          <p:cNvSpPr txBox="1"/>
          <p:nvPr/>
        </p:nvSpPr>
        <p:spPr>
          <a:xfrm>
            <a:off x="914400" y="7315200"/>
            <a:ext cx="10241280" cy="45720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600"/>
              <a:buFont typeface="Arial"/>
              <a:buNone/>
            </a:pPr>
            <a:r>
              <a:rPr b="0" i="0" lang="en" sz="3600" u="none" cap="none" strike="noStrike">
                <a:solidFill>
                  <a:srgbClr val="B9C6E0"/>
                </a:solidFill>
                <a:latin typeface="Arial"/>
                <a:ea typeface="Arial"/>
                <a:cs typeface="Arial"/>
                <a:sym typeface="Arial"/>
              </a:rPr>
              <a:t>Tech-skilled members had us on the internet before the Web even launched in 1991 — SMTP, IRC and FTP in the '80s, Mosaic by '93. First the audio of Rick's messages, then video.</a:t>
            </a:r>
            <a:endParaRPr b="0" i="0" sz="1400" u="none" cap="none" strike="noStrike">
              <a:solidFill>
                <a:srgbClr val="000000"/>
              </a:solidFill>
              <a:latin typeface="Arial"/>
              <a:ea typeface="Arial"/>
              <a:cs typeface="Arial"/>
              <a:sym typeface="Arial"/>
            </a:endParaRPr>
          </a:p>
        </p:txBody>
      </p:sp>
      <p:sp>
        <p:nvSpPr>
          <p:cNvPr id="261" name="Google Shape;261;p27"/>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2" name="Google Shape;262;p27"/>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ONLINE CHURCH</a:t>
            </a:r>
            <a:endParaRPr b="0" i="0" sz="1400" u="none" cap="none" strike="noStrike">
              <a:solidFill>
                <a:srgbClr val="000000"/>
              </a:solidFill>
              <a:latin typeface="Arial"/>
              <a:ea typeface="Arial"/>
              <a:cs typeface="Arial"/>
              <a:sym typeface="Arial"/>
            </a:endParaRPr>
          </a:p>
        </p:txBody>
      </p:sp>
      <p:sp>
        <p:nvSpPr>
          <p:cNvPr id="263" name="Google Shape;263;p27"/>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 DIGITAL MINISTRY STORY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28"/>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0" name="Google Shape;270;p28"/>
          <p:cNvSpPr txBox="1"/>
          <p:nvPr/>
        </p:nvSpPr>
        <p:spPr>
          <a:xfrm>
            <a:off x="1828801" y="1642342"/>
            <a:ext cx="91440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2001</a:t>
            </a:r>
            <a:endParaRPr b="0" i="0" sz="1400" u="none" cap="none" strike="noStrike">
              <a:solidFill>
                <a:srgbClr val="000000"/>
              </a:solidFill>
              <a:latin typeface="Arial"/>
              <a:ea typeface="Arial"/>
              <a:cs typeface="Arial"/>
              <a:sym typeface="Arial"/>
            </a:endParaRPr>
          </a:p>
        </p:txBody>
      </p:sp>
      <p:sp>
        <p:nvSpPr>
          <p:cNvPr id="271" name="Google Shape;271;p28"/>
          <p:cNvSpPr txBox="1"/>
          <p:nvPr/>
        </p:nvSpPr>
        <p:spPr>
          <a:xfrm>
            <a:off x="1005900" y="3108960"/>
            <a:ext cx="10789800" cy="1108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7200"/>
              <a:buFont typeface="Arial"/>
              <a:buNone/>
            </a:pPr>
            <a:r>
              <a:rPr b="1" i="0" lang="en" sz="7200" u="none" cap="none" strike="noStrike">
                <a:solidFill>
                  <a:srgbClr val="F4F7FC"/>
                </a:solidFill>
                <a:latin typeface="Arial"/>
                <a:ea typeface="Arial"/>
                <a:cs typeface="Arial"/>
                <a:sym typeface="Arial"/>
              </a:rPr>
              <a:t>We started </a:t>
            </a:r>
            <a:r>
              <a:rPr b="1" i="0" lang="en" sz="7200" u="none" cap="none" strike="noStrike">
                <a:solidFill>
                  <a:srgbClr val="4F86E9"/>
                </a:solidFill>
                <a:latin typeface="Arial"/>
                <a:ea typeface="Arial"/>
                <a:cs typeface="Arial"/>
                <a:sym typeface="Arial"/>
              </a:rPr>
              <a:t>streaming.</a:t>
            </a:r>
            <a:endParaRPr b="0" i="0" sz="1400" u="none" cap="none" strike="noStrike">
              <a:solidFill>
                <a:srgbClr val="000000"/>
              </a:solidFill>
              <a:latin typeface="Arial"/>
              <a:ea typeface="Arial"/>
              <a:cs typeface="Arial"/>
              <a:sym typeface="Arial"/>
            </a:endParaRPr>
          </a:p>
        </p:txBody>
      </p:sp>
      <p:sp>
        <p:nvSpPr>
          <p:cNvPr id="272" name="Google Shape;272;p28"/>
          <p:cNvSpPr txBox="1"/>
          <p:nvPr/>
        </p:nvSpPr>
        <p:spPr>
          <a:xfrm>
            <a:off x="914400" y="5531550"/>
            <a:ext cx="10241400" cy="24492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600"/>
              <a:buFont typeface="Arial"/>
              <a:buNone/>
            </a:pPr>
            <a:r>
              <a:rPr b="0" i="0" lang="en" sz="3600" u="none" cap="none" strike="noStrike">
                <a:solidFill>
                  <a:srgbClr val="B9C6E0"/>
                </a:solidFill>
                <a:latin typeface="Arial"/>
                <a:ea typeface="Arial"/>
                <a:cs typeface="Arial"/>
                <a:sym typeface="Arial"/>
              </a:rPr>
              <a:t>Live weekend services — but behind a password. Partly the cost of bandwidth, partly Rick not wanting other congregations watching our service (bandwidth issue) The password got shared. A lot.</a:t>
            </a:r>
            <a:endParaRPr b="0" i="0" sz="1400" u="none" cap="none" strike="noStrike">
              <a:solidFill>
                <a:srgbClr val="000000"/>
              </a:solidFill>
              <a:latin typeface="Arial"/>
              <a:ea typeface="Arial"/>
              <a:cs typeface="Arial"/>
              <a:sym typeface="Arial"/>
            </a:endParaRPr>
          </a:p>
        </p:txBody>
      </p:sp>
      <p:sp>
        <p:nvSpPr>
          <p:cNvPr id="273" name="Google Shape;273;p28"/>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4" name="Google Shape;274;p28"/>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ONLINE CHURCH</a:t>
            </a:r>
            <a:endParaRPr b="0" i="0" sz="1400" u="none" cap="none" strike="noStrike">
              <a:solidFill>
                <a:srgbClr val="000000"/>
              </a:solidFill>
              <a:latin typeface="Arial"/>
              <a:ea typeface="Arial"/>
              <a:cs typeface="Arial"/>
              <a:sym typeface="Arial"/>
            </a:endParaRPr>
          </a:p>
        </p:txBody>
      </p:sp>
      <p:sp>
        <p:nvSpPr>
          <p:cNvPr id="275" name="Google Shape;275;p28"/>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 DIGITAL MINISTRY STORY</a:t>
            </a:r>
            <a:endParaRPr b="0" i="0" sz="1400" u="none" cap="none" strike="noStrike">
              <a:solidFill>
                <a:srgbClr val="000000"/>
              </a:solidFill>
              <a:latin typeface="Arial"/>
              <a:ea typeface="Arial"/>
              <a:cs typeface="Arial"/>
              <a:sym typeface="Arial"/>
            </a:endParaRPr>
          </a:p>
        </p:txBody>
      </p:sp>
      <p:pic>
        <p:nvPicPr>
          <p:cNvPr id="276" name="Google Shape;276;p28" title="Screenshot 2026-07-14 at 12.54.12 PM.png"/>
          <p:cNvPicPr preferRelativeResize="0"/>
          <p:nvPr/>
        </p:nvPicPr>
        <p:blipFill rotWithShape="1">
          <a:blip r:embed="rId3">
            <a:alphaModFix/>
          </a:blip>
          <a:srcRect b="0" l="0" r="0" t="0"/>
          <a:stretch/>
        </p:blipFill>
        <p:spPr>
          <a:xfrm>
            <a:off x="3200400" y="8929675"/>
            <a:ext cx="6400800" cy="31718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29"/>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3" name="Google Shape;283;p29"/>
          <p:cNvSpPr txBox="1"/>
          <p:nvPr/>
        </p:nvSpPr>
        <p:spPr>
          <a:xfrm>
            <a:off x="1828801" y="2107692"/>
            <a:ext cx="91440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2009</a:t>
            </a:r>
            <a:endParaRPr b="0" i="0" sz="1400" u="none" cap="none" strike="noStrike">
              <a:solidFill>
                <a:srgbClr val="000000"/>
              </a:solidFill>
              <a:latin typeface="Arial"/>
              <a:ea typeface="Arial"/>
              <a:cs typeface="Arial"/>
              <a:sym typeface="Arial"/>
            </a:endParaRPr>
          </a:p>
        </p:txBody>
      </p:sp>
      <p:sp>
        <p:nvSpPr>
          <p:cNvPr id="284" name="Google Shape;284;p29"/>
          <p:cNvSpPr txBox="1"/>
          <p:nvPr/>
        </p:nvSpPr>
        <p:spPr>
          <a:xfrm>
            <a:off x="914400" y="3588510"/>
            <a:ext cx="10972800" cy="908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5900"/>
              <a:buFont typeface="Arial"/>
              <a:buNone/>
            </a:pPr>
            <a:r>
              <a:rPr b="1" i="0" lang="en" sz="5900" u="none" cap="none" strike="noStrike">
                <a:solidFill>
                  <a:srgbClr val="F4F7FC"/>
                </a:solidFill>
                <a:latin typeface="Arial"/>
                <a:ea typeface="Arial"/>
                <a:cs typeface="Arial"/>
                <a:sym typeface="Arial"/>
              </a:rPr>
              <a:t>A volunteer, &amp; </a:t>
            </a:r>
            <a:r>
              <a:rPr b="1" i="0" lang="en" sz="5900" u="none" cap="none" strike="noStrike">
                <a:solidFill>
                  <a:srgbClr val="4F86E9"/>
                </a:solidFill>
                <a:latin typeface="Arial"/>
                <a:ea typeface="Arial"/>
                <a:cs typeface="Arial"/>
                <a:sym typeface="Arial"/>
              </a:rPr>
              <a:t>newspaper ads.</a:t>
            </a:r>
            <a:endParaRPr b="0" i="0" sz="900" u="none" cap="none" strike="noStrike">
              <a:solidFill>
                <a:srgbClr val="000000"/>
              </a:solidFill>
              <a:latin typeface="Arial"/>
              <a:ea typeface="Arial"/>
              <a:cs typeface="Arial"/>
              <a:sym typeface="Arial"/>
            </a:endParaRPr>
          </a:p>
        </p:txBody>
      </p:sp>
      <p:sp>
        <p:nvSpPr>
          <p:cNvPr id="285" name="Google Shape;285;p29"/>
          <p:cNvSpPr txBox="1"/>
          <p:nvPr/>
        </p:nvSpPr>
        <p:spPr>
          <a:xfrm>
            <a:off x="914400" y="5209025"/>
            <a:ext cx="10241400" cy="29097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400"/>
              <a:buFont typeface="Arial"/>
              <a:buNone/>
            </a:pPr>
            <a:r>
              <a:rPr b="0" i="0" lang="en" sz="3400" u="none" cap="none" strike="noStrike">
                <a:solidFill>
                  <a:srgbClr val="B9C6E0"/>
                </a:solidFill>
                <a:latin typeface="Arial"/>
                <a:ea typeface="Arial"/>
                <a:cs typeface="Arial"/>
                <a:sym typeface="Arial"/>
              </a:rPr>
              <a:t>We were still running newspaper wrap ads for Easter and Christmas. I came on as a volunteer in online ministry — and one of my first wins was killing the newspaper wrap and moving that budget to Facebook and website banners.</a:t>
            </a:r>
            <a:endParaRPr b="0" i="0" sz="1400" u="none" cap="none" strike="noStrike">
              <a:solidFill>
                <a:srgbClr val="000000"/>
              </a:solidFill>
              <a:latin typeface="Arial"/>
              <a:ea typeface="Arial"/>
              <a:cs typeface="Arial"/>
              <a:sym typeface="Arial"/>
            </a:endParaRPr>
          </a:p>
        </p:txBody>
      </p:sp>
      <p:sp>
        <p:nvSpPr>
          <p:cNvPr id="286" name="Google Shape;286;p29"/>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7" name="Google Shape;287;p29"/>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ONLINE CHURCH</a:t>
            </a:r>
            <a:endParaRPr b="0" i="0" sz="1400" u="none" cap="none" strike="noStrike">
              <a:solidFill>
                <a:srgbClr val="000000"/>
              </a:solidFill>
              <a:latin typeface="Arial"/>
              <a:ea typeface="Arial"/>
              <a:cs typeface="Arial"/>
              <a:sym typeface="Arial"/>
            </a:endParaRPr>
          </a:p>
        </p:txBody>
      </p:sp>
      <p:sp>
        <p:nvSpPr>
          <p:cNvPr id="288" name="Google Shape;288;p29"/>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 DIGITAL MINISTRY STORY</a:t>
            </a:r>
            <a:endParaRPr b="0" i="0" sz="1400" u="none" cap="none" strike="noStrike">
              <a:solidFill>
                <a:srgbClr val="000000"/>
              </a:solidFill>
              <a:latin typeface="Arial"/>
              <a:ea typeface="Arial"/>
              <a:cs typeface="Arial"/>
              <a:sym typeface="Arial"/>
            </a:endParaRPr>
          </a:p>
        </p:txBody>
      </p:sp>
      <p:pic>
        <p:nvPicPr>
          <p:cNvPr id="289" name="Google Shape;289;p29" title="Screenshot 2026-07-14 at 12.57.15 PM.png"/>
          <p:cNvPicPr preferRelativeResize="0"/>
          <p:nvPr/>
        </p:nvPicPr>
        <p:blipFill rotWithShape="1">
          <a:blip r:embed="rId3">
            <a:alphaModFix/>
          </a:blip>
          <a:srcRect b="0" l="0" r="0" t="0"/>
          <a:stretch/>
        </p:blipFill>
        <p:spPr>
          <a:xfrm>
            <a:off x="2432823" y="8505375"/>
            <a:ext cx="7935949" cy="532035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30"/>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6" name="Google Shape;296;p30"/>
          <p:cNvSpPr txBox="1"/>
          <p:nvPr/>
        </p:nvSpPr>
        <p:spPr>
          <a:xfrm>
            <a:off x="1636776" y="2034217"/>
            <a:ext cx="91440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2010</a:t>
            </a:r>
            <a:endParaRPr b="0" i="0" sz="1400" u="none" cap="none" strike="noStrike">
              <a:solidFill>
                <a:srgbClr val="000000"/>
              </a:solidFill>
              <a:latin typeface="Arial"/>
              <a:ea typeface="Arial"/>
              <a:cs typeface="Arial"/>
              <a:sym typeface="Arial"/>
            </a:endParaRPr>
          </a:p>
        </p:txBody>
      </p:sp>
      <p:sp>
        <p:nvSpPr>
          <p:cNvPr id="297" name="Google Shape;297;p30"/>
          <p:cNvSpPr txBox="1"/>
          <p:nvPr/>
        </p:nvSpPr>
        <p:spPr>
          <a:xfrm>
            <a:off x="914400" y="3745760"/>
            <a:ext cx="10972800" cy="1046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6800"/>
              <a:buFont typeface="Arial"/>
              <a:buNone/>
            </a:pPr>
            <a:r>
              <a:rPr b="1" i="0" lang="en" sz="6800" u="none" cap="none" strike="noStrike">
                <a:solidFill>
                  <a:srgbClr val="F4F7FC"/>
                </a:solidFill>
                <a:latin typeface="Arial"/>
                <a:ea typeface="Arial"/>
                <a:cs typeface="Arial"/>
                <a:sym typeface="Arial"/>
              </a:rPr>
              <a:t>A photo from </a:t>
            </a:r>
            <a:r>
              <a:rPr b="1" i="0" lang="en" sz="6800" u="none" cap="none" strike="noStrike">
                <a:solidFill>
                  <a:srgbClr val="4F86E9"/>
                </a:solidFill>
                <a:latin typeface="Arial"/>
                <a:ea typeface="Arial"/>
                <a:cs typeface="Arial"/>
                <a:sym typeface="Arial"/>
              </a:rPr>
              <a:t>Hong Kong.</a:t>
            </a:r>
            <a:endParaRPr b="0" i="0" sz="1400" u="none" cap="none" strike="noStrike">
              <a:solidFill>
                <a:srgbClr val="000000"/>
              </a:solidFill>
              <a:latin typeface="Arial"/>
              <a:ea typeface="Arial"/>
              <a:cs typeface="Arial"/>
              <a:sym typeface="Arial"/>
            </a:endParaRPr>
          </a:p>
        </p:txBody>
      </p:sp>
      <p:sp>
        <p:nvSpPr>
          <p:cNvPr id="298" name="Google Shape;298;p30"/>
          <p:cNvSpPr txBox="1"/>
          <p:nvPr/>
        </p:nvSpPr>
        <p:spPr>
          <a:xfrm>
            <a:off x="914400" y="5129775"/>
            <a:ext cx="10241400" cy="30810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600"/>
              <a:buFont typeface="Arial"/>
              <a:buNone/>
            </a:pPr>
            <a:r>
              <a:rPr b="0" i="0" lang="en" sz="3600" u="none" cap="none" strike="noStrike">
                <a:solidFill>
                  <a:srgbClr val="B9C6E0"/>
                </a:solidFill>
                <a:latin typeface="Arial"/>
                <a:ea typeface="Arial"/>
                <a:cs typeface="Arial"/>
                <a:sym typeface="Arial"/>
              </a:rPr>
              <a:t>A college student emailed a picture: classmates huddled around one computer, watching our service and doing a small-group study together. Faraway people were quietly becoming our people.</a:t>
            </a:r>
            <a:endParaRPr b="0" i="0" sz="1400" u="none" cap="none" strike="noStrike">
              <a:solidFill>
                <a:srgbClr val="000000"/>
              </a:solidFill>
              <a:latin typeface="Arial"/>
              <a:ea typeface="Arial"/>
              <a:cs typeface="Arial"/>
              <a:sym typeface="Arial"/>
            </a:endParaRPr>
          </a:p>
        </p:txBody>
      </p:sp>
      <p:sp>
        <p:nvSpPr>
          <p:cNvPr id="299" name="Google Shape;299;p30"/>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0" name="Google Shape;300;p30"/>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ONLINE CHURCH</a:t>
            </a:r>
            <a:endParaRPr b="0" i="0" sz="1400" u="none" cap="none" strike="noStrike">
              <a:solidFill>
                <a:srgbClr val="000000"/>
              </a:solidFill>
              <a:latin typeface="Arial"/>
              <a:ea typeface="Arial"/>
              <a:cs typeface="Arial"/>
              <a:sym typeface="Arial"/>
            </a:endParaRPr>
          </a:p>
        </p:txBody>
      </p:sp>
      <p:sp>
        <p:nvSpPr>
          <p:cNvPr id="301" name="Google Shape;301;p30"/>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 DIGITAL MINISTRY STORY</a:t>
            </a:r>
            <a:endParaRPr b="0" i="0" sz="1400" u="none" cap="none" strike="noStrike">
              <a:solidFill>
                <a:srgbClr val="000000"/>
              </a:solidFill>
              <a:latin typeface="Arial"/>
              <a:ea typeface="Arial"/>
              <a:cs typeface="Arial"/>
              <a:sym typeface="Arial"/>
            </a:endParaRPr>
          </a:p>
        </p:txBody>
      </p:sp>
      <p:pic>
        <p:nvPicPr>
          <p:cNvPr id="302" name="Google Shape;302;p30" title="Screenshot 2026-07-14 at 1.02.45 PM.png"/>
          <p:cNvPicPr preferRelativeResize="0"/>
          <p:nvPr/>
        </p:nvPicPr>
        <p:blipFill rotWithShape="1">
          <a:blip r:embed="rId3">
            <a:alphaModFix/>
          </a:blip>
          <a:srcRect b="0" l="0" r="0" t="0"/>
          <a:stretch/>
        </p:blipFill>
        <p:spPr>
          <a:xfrm>
            <a:off x="1932050" y="8733050"/>
            <a:ext cx="8553450" cy="48387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31"/>
          <p:cNvSpPr/>
          <p:nvPr/>
        </p:nvSpPr>
        <p:spPr>
          <a:xfrm>
            <a:off x="-45720" y="-45720"/>
            <a:ext cx="12893100" cy="1655070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9" name="Google Shape;309;p31"/>
          <p:cNvSpPr txBox="1"/>
          <p:nvPr/>
        </p:nvSpPr>
        <p:spPr>
          <a:xfrm>
            <a:off x="1828801" y="2548567"/>
            <a:ext cx="91440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2012 · THE AHA MOMENT</a:t>
            </a:r>
            <a:endParaRPr b="0" i="0" sz="1400" u="none" cap="none" strike="noStrike">
              <a:solidFill>
                <a:srgbClr val="000000"/>
              </a:solidFill>
              <a:latin typeface="Arial"/>
              <a:ea typeface="Arial"/>
              <a:cs typeface="Arial"/>
              <a:sym typeface="Arial"/>
            </a:endParaRPr>
          </a:p>
        </p:txBody>
      </p:sp>
      <p:sp>
        <p:nvSpPr>
          <p:cNvPr id="310" name="Google Shape;310;p31"/>
          <p:cNvSpPr txBox="1"/>
          <p:nvPr/>
        </p:nvSpPr>
        <p:spPr>
          <a:xfrm>
            <a:off x="914400" y="4616101"/>
            <a:ext cx="10972800" cy="29013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6200"/>
              <a:buFont typeface="Arial"/>
              <a:buNone/>
            </a:pPr>
            <a:r>
              <a:rPr b="1" i="0" lang="en" sz="6200" u="none" cap="none" strike="noStrike">
                <a:solidFill>
                  <a:srgbClr val="F4F7FC"/>
                </a:solidFill>
                <a:latin typeface="Arial"/>
                <a:ea typeface="Arial"/>
                <a:cs typeface="Arial"/>
                <a:sym typeface="Arial"/>
              </a:rPr>
              <a:t>It stopped being a </a:t>
            </a:r>
            <a:r>
              <a:rPr b="1" i="0" lang="en" sz="6200" u="none" cap="none" strike="noStrike">
                <a:solidFill>
                  <a:srgbClr val="4F86E9"/>
                </a:solidFill>
                <a:latin typeface="Arial"/>
                <a:ea typeface="Arial"/>
                <a:cs typeface="Arial"/>
                <a:sym typeface="Arial"/>
              </a:rPr>
              <a:t>broadcast</a:t>
            </a:r>
            <a:r>
              <a:rPr b="1" i="0" lang="en" sz="6200" u="none" cap="none" strike="noStrike">
                <a:solidFill>
                  <a:srgbClr val="F4F7FC"/>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l">
              <a:lnSpc>
                <a:spcPct val="102000"/>
              </a:lnSpc>
              <a:spcBef>
                <a:spcPts val="0"/>
              </a:spcBef>
              <a:spcAft>
                <a:spcPts val="0"/>
              </a:spcAft>
              <a:buClr>
                <a:srgbClr val="000000"/>
              </a:buClr>
              <a:buSzPts val="6200"/>
              <a:buFont typeface="Arial"/>
              <a:buNone/>
            </a:pPr>
            <a:r>
              <a:rPr b="1" i="0" lang="en" sz="6200" u="none" cap="none" strike="noStrike">
                <a:solidFill>
                  <a:srgbClr val="F4F7FC"/>
                </a:solidFill>
                <a:latin typeface="Arial"/>
                <a:ea typeface="Arial"/>
                <a:cs typeface="Arial"/>
                <a:sym typeface="Arial"/>
              </a:rPr>
              <a:t>and started being a </a:t>
            </a:r>
            <a:r>
              <a:rPr b="1" i="0" lang="en" sz="6200" u="none" cap="none" strike="noStrike">
                <a:solidFill>
                  <a:srgbClr val="4F86E9"/>
                </a:solidFill>
                <a:latin typeface="Arial"/>
                <a:ea typeface="Arial"/>
                <a:cs typeface="Arial"/>
                <a:sym typeface="Arial"/>
              </a:rPr>
              <a:t>strategy.</a:t>
            </a:r>
            <a:endParaRPr b="0" i="0" sz="1400" u="none" cap="none" strike="noStrike">
              <a:solidFill>
                <a:srgbClr val="000000"/>
              </a:solidFill>
              <a:latin typeface="Arial"/>
              <a:ea typeface="Arial"/>
              <a:cs typeface="Arial"/>
              <a:sym typeface="Arial"/>
            </a:endParaRPr>
          </a:p>
        </p:txBody>
      </p:sp>
      <p:sp>
        <p:nvSpPr>
          <p:cNvPr id="311" name="Google Shape;311;p31"/>
          <p:cNvSpPr txBox="1"/>
          <p:nvPr/>
        </p:nvSpPr>
        <p:spPr>
          <a:xfrm>
            <a:off x="914400" y="8778240"/>
            <a:ext cx="10241400" cy="17166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400"/>
              <a:buFont typeface="Arial"/>
              <a:buNone/>
            </a:pPr>
            <a:r>
              <a:rPr b="0" i="0" lang="en" sz="3400" u="none" cap="none" strike="noStrike">
                <a:solidFill>
                  <a:srgbClr val="B9C6E0"/>
                </a:solidFill>
                <a:latin typeface="Arial"/>
                <a:ea typeface="Arial"/>
                <a:cs typeface="Arial"/>
                <a:sym typeface="Arial"/>
              </a:rPr>
              <a:t>We connected our online worship service to an experimental online small group experience. Service plus group — that link is when everything changed.</a:t>
            </a:r>
            <a:endParaRPr b="0" i="0" sz="1400" u="none" cap="none" strike="noStrike">
              <a:solidFill>
                <a:srgbClr val="000000"/>
              </a:solidFill>
              <a:latin typeface="Arial"/>
              <a:ea typeface="Arial"/>
              <a:cs typeface="Arial"/>
              <a:sym typeface="Arial"/>
            </a:endParaRPr>
          </a:p>
        </p:txBody>
      </p:sp>
      <p:sp>
        <p:nvSpPr>
          <p:cNvPr id="312" name="Google Shape;312;p31"/>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3" name="Google Shape;313;p31"/>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ONLINE CHURCH</a:t>
            </a:r>
            <a:endParaRPr b="0" i="0" sz="1400" u="none" cap="none" strike="noStrike">
              <a:solidFill>
                <a:srgbClr val="000000"/>
              </a:solidFill>
              <a:latin typeface="Arial"/>
              <a:ea typeface="Arial"/>
              <a:cs typeface="Arial"/>
              <a:sym typeface="Arial"/>
            </a:endParaRPr>
          </a:p>
        </p:txBody>
      </p:sp>
      <p:sp>
        <p:nvSpPr>
          <p:cNvPr id="314" name="Google Shape;314;p31"/>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 DIGITAL MINISTRY STORY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4"/>
          <p:cNvSpPr/>
          <p:nvPr/>
        </p:nvSpPr>
        <p:spPr>
          <a:xfrm>
            <a:off x="-45720" y="-45720"/>
            <a:ext cx="12893100" cy="1655070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 name="Google Shape;70;p14"/>
          <p:cNvSpPr txBox="1"/>
          <p:nvPr/>
        </p:nvSpPr>
        <p:spPr>
          <a:xfrm>
            <a:off x="-45750" y="2285452"/>
            <a:ext cx="128931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lang="en" sz="2200">
                <a:solidFill>
                  <a:srgbClr val="8CB0F0"/>
                </a:solidFill>
              </a:rPr>
              <a:t>My </a:t>
            </a:r>
            <a:r>
              <a:rPr b="1" lang="en" sz="2200">
                <a:solidFill>
                  <a:srgbClr val="8CB0F0"/>
                </a:solidFill>
              </a:rPr>
              <a:t>Family</a:t>
            </a:r>
            <a:endParaRPr b="0" i="0" sz="1400" u="none" cap="none" strike="noStrike">
              <a:solidFill>
                <a:srgbClr val="000000"/>
              </a:solidFill>
              <a:latin typeface="Arial"/>
              <a:ea typeface="Arial"/>
              <a:cs typeface="Arial"/>
              <a:sym typeface="Arial"/>
            </a:endParaRPr>
          </a:p>
        </p:txBody>
      </p:sp>
      <p:sp>
        <p:nvSpPr>
          <p:cNvPr id="71" name="Google Shape;71;p14"/>
          <p:cNvSpPr/>
          <p:nvPr/>
        </p:nvSpPr>
        <p:spPr>
          <a:xfrm>
            <a:off x="914400" y="14996159"/>
            <a:ext cx="10972800" cy="18300"/>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2" name="Google Shape;72;p14"/>
          <p:cNvSpPr txBox="1"/>
          <p:nvPr/>
        </p:nvSpPr>
        <p:spPr>
          <a:xfrm>
            <a:off x="914400" y="15316200"/>
            <a:ext cx="7315200" cy="292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ONLINE CHURCH</a:t>
            </a:r>
            <a:endParaRPr b="0" i="0" sz="1400" u="none" cap="none" strike="noStrike">
              <a:solidFill>
                <a:srgbClr val="000000"/>
              </a:solidFill>
              <a:latin typeface="Arial"/>
              <a:ea typeface="Arial"/>
              <a:cs typeface="Arial"/>
              <a:sym typeface="Arial"/>
            </a:endParaRPr>
          </a:p>
        </p:txBody>
      </p:sp>
      <p:sp>
        <p:nvSpPr>
          <p:cNvPr id="73" name="Google Shape;73;p14"/>
          <p:cNvSpPr txBox="1"/>
          <p:nvPr/>
        </p:nvSpPr>
        <p:spPr>
          <a:xfrm>
            <a:off x="5486400" y="15316200"/>
            <a:ext cx="6400800" cy="2925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 DIGITAL MINISTRY STORY</a:t>
            </a:r>
            <a:endParaRPr b="0" i="0" sz="1400" u="none" cap="none" strike="noStrike">
              <a:solidFill>
                <a:srgbClr val="000000"/>
              </a:solidFill>
              <a:latin typeface="Arial"/>
              <a:ea typeface="Arial"/>
              <a:cs typeface="Arial"/>
              <a:sym typeface="Arial"/>
            </a:endParaRPr>
          </a:p>
        </p:txBody>
      </p:sp>
      <p:pic>
        <p:nvPicPr>
          <p:cNvPr id="74" name="Google Shape;74;p14" title="Screenshot 2026-07-22 at 9.19.27 AM.png"/>
          <p:cNvPicPr preferRelativeResize="0"/>
          <p:nvPr/>
        </p:nvPicPr>
        <p:blipFill>
          <a:blip r:embed="rId3">
            <a:alphaModFix/>
          </a:blip>
          <a:stretch>
            <a:fillRect/>
          </a:stretch>
        </p:blipFill>
        <p:spPr>
          <a:xfrm>
            <a:off x="3200425" y="4436101"/>
            <a:ext cx="6400800" cy="758704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32"/>
          <p:cNvSpPr/>
          <p:nvPr/>
        </p:nvSpPr>
        <p:spPr>
          <a:xfrm>
            <a:off x="-45720" y="-45720"/>
            <a:ext cx="12893100" cy="1655070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1" name="Google Shape;321;p32"/>
          <p:cNvSpPr txBox="1"/>
          <p:nvPr/>
        </p:nvSpPr>
        <p:spPr>
          <a:xfrm>
            <a:off x="1828826" y="1911742"/>
            <a:ext cx="91440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AUGUST 2012</a:t>
            </a:r>
            <a:endParaRPr b="0" i="0" sz="1400" u="none" cap="none" strike="noStrike">
              <a:solidFill>
                <a:srgbClr val="000000"/>
              </a:solidFill>
              <a:latin typeface="Arial"/>
              <a:ea typeface="Arial"/>
              <a:cs typeface="Arial"/>
              <a:sym typeface="Arial"/>
            </a:endParaRPr>
          </a:p>
        </p:txBody>
      </p:sp>
      <p:sp>
        <p:nvSpPr>
          <p:cNvPr id="322" name="Google Shape;322;p32"/>
          <p:cNvSpPr txBox="1"/>
          <p:nvPr/>
        </p:nvSpPr>
        <p:spPr>
          <a:xfrm>
            <a:off x="914425" y="4290235"/>
            <a:ext cx="10972800" cy="985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6400"/>
              <a:buFont typeface="Arial"/>
              <a:buNone/>
            </a:pPr>
            <a:r>
              <a:rPr b="1" i="0" lang="en" sz="6400" u="none" cap="none" strike="noStrike">
                <a:solidFill>
                  <a:srgbClr val="F4F7FC"/>
                </a:solidFill>
                <a:latin typeface="Arial"/>
                <a:ea typeface="Arial"/>
                <a:cs typeface="Arial"/>
                <a:sym typeface="Arial"/>
              </a:rPr>
              <a:t>Full-time, &amp; a </a:t>
            </a:r>
            <a:r>
              <a:rPr b="1" i="0" lang="en" sz="6400" u="none" cap="none" strike="noStrike">
                <a:solidFill>
                  <a:srgbClr val="4F86E9"/>
                </a:solidFill>
                <a:latin typeface="Arial"/>
                <a:ea typeface="Arial"/>
                <a:cs typeface="Arial"/>
                <a:sym typeface="Arial"/>
              </a:rPr>
              <a:t>better name.</a:t>
            </a:r>
            <a:endParaRPr b="0" i="0" sz="1400" u="none" cap="none" strike="noStrike">
              <a:solidFill>
                <a:srgbClr val="000000"/>
              </a:solidFill>
              <a:latin typeface="Arial"/>
              <a:ea typeface="Arial"/>
              <a:cs typeface="Arial"/>
              <a:sym typeface="Arial"/>
            </a:endParaRPr>
          </a:p>
        </p:txBody>
      </p:sp>
      <p:sp>
        <p:nvSpPr>
          <p:cNvPr id="323" name="Google Shape;323;p32"/>
          <p:cNvSpPr txBox="1"/>
          <p:nvPr/>
        </p:nvSpPr>
        <p:spPr>
          <a:xfrm>
            <a:off x="914400" y="7315200"/>
            <a:ext cx="10241280" cy="45720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600"/>
              <a:buFont typeface="Arial"/>
              <a:buNone/>
            </a:pPr>
            <a:r>
              <a:rPr b="0" i="0" lang="en" sz="3600" u="none" cap="none" strike="noStrike">
                <a:solidFill>
                  <a:srgbClr val="B9C6E0"/>
                </a:solidFill>
                <a:latin typeface="Arial"/>
                <a:ea typeface="Arial"/>
                <a:cs typeface="Arial"/>
                <a:sym typeface="Arial"/>
              </a:rPr>
              <a:t>I was officially hired as online campus pastor. My first decision was to rename our “Internet Campus” to the “Online Campus” — because the original name was terrible.</a:t>
            </a:r>
            <a:endParaRPr b="0" i="0" sz="1400" u="none" cap="none" strike="noStrike">
              <a:solidFill>
                <a:srgbClr val="000000"/>
              </a:solidFill>
              <a:latin typeface="Arial"/>
              <a:ea typeface="Arial"/>
              <a:cs typeface="Arial"/>
              <a:sym typeface="Arial"/>
            </a:endParaRPr>
          </a:p>
        </p:txBody>
      </p:sp>
      <p:sp>
        <p:nvSpPr>
          <p:cNvPr id="324" name="Google Shape;324;p32"/>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5" name="Google Shape;325;p32"/>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ONLINE CHURCH</a:t>
            </a:r>
            <a:endParaRPr b="0" i="0" sz="1400" u="none" cap="none" strike="noStrike">
              <a:solidFill>
                <a:srgbClr val="000000"/>
              </a:solidFill>
              <a:latin typeface="Arial"/>
              <a:ea typeface="Arial"/>
              <a:cs typeface="Arial"/>
              <a:sym typeface="Arial"/>
            </a:endParaRPr>
          </a:p>
        </p:txBody>
      </p:sp>
      <p:sp>
        <p:nvSpPr>
          <p:cNvPr id="326" name="Google Shape;326;p32"/>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 DIGITAL MINISTRY STORY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33"/>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3" name="Google Shape;333;p33"/>
          <p:cNvSpPr txBox="1"/>
          <p:nvPr/>
        </p:nvSpPr>
        <p:spPr>
          <a:xfrm>
            <a:off x="1828801" y="1354942"/>
            <a:ext cx="91440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~2015 · GRACE</a:t>
            </a:r>
            <a:endParaRPr b="0" i="0" sz="1400" u="none" cap="none" strike="noStrike">
              <a:solidFill>
                <a:srgbClr val="000000"/>
              </a:solidFill>
              <a:latin typeface="Arial"/>
              <a:ea typeface="Arial"/>
              <a:cs typeface="Arial"/>
              <a:sym typeface="Arial"/>
            </a:endParaRPr>
          </a:p>
        </p:txBody>
      </p:sp>
      <p:sp>
        <p:nvSpPr>
          <p:cNvPr id="334" name="Google Shape;334;p33"/>
          <p:cNvSpPr txBox="1"/>
          <p:nvPr/>
        </p:nvSpPr>
        <p:spPr>
          <a:xfrm>
            <a:off x="914400" y="2512300"/>
            <a:ext cx="11338500" cy="25629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Clr>
                <a:srgbClr val="000000"/>
              </a:buClr>
              <a:buSzPts val="18500"/>
              <a:buFont typeface="Arial"/>
              <a:buNone/>
            </a:pPr>
            <a:r>
              <a:rPr b="1" i="0" lang="en" sz="18500" u="none" cap="none" strike="noStrike">
                <a:solidFill>
                  <a:srgbClr val="4F86E9"/>
                </a:solidFill>
                <a:latin typeface="Arial"/>
                <a:ea typeface="Arial"/>
                <a:cs typeface="Arial"/>
                <a:sym typeface="Arial"/>
              </a:rPr>
              <a:t>900+</a:t>
            </a:r>
            <a:endParaRPr b="0" i="0" sz="1400" u="none" cap="none" strike="noStrike">
              <a:solidFill>
                <a:srgbClr val="000000"/>
              </a:solidFill>
              <a:latin typeface="Arial"/>
              <a:ea typeface="Arial"/>
              <a:cs typeface="Arial"/>
              <a:sym typeface="Arial"/>
            </a:endParaRPr>
          </a:p>
        </p:txBody>
      </p:sp>
      <p:sp>
        <p:nvSpPr>
          <p:cNvPr id="335" name="Google Shape;335;p33"/>
          <p:cNvSpPr txBox="1"/>
          <p:nvPr/>
        </p:nvSpPr>
        <p:spPr>
          <a:xfrm>
            <a:off x="1005838" y="5221650"/>
            <a:ext cx="10789800" cy="7695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5000"/>
              <a:buFont typeface="Arial"/>
              <a:buNone/>
            </a:pPr>
            <a:r>
              <a:rPr b="1" i="0" lang="en" sz="5000" u="none" cap="none" strike="noStrike">
                <a:solidFill>
                  <a:srgbClr val="F4F7FC"/>
                </a:solidFill>
                <a:latin typeface="Arial"/>
                <a:ea typeface="Arial"/>
                <a:cs typeface="Arial"/>
                <a:sym typeface="Arial"/>
              </a:rPr>
              <a:t>gather weekly — inside a prison.</a:t>
            </a:r>
            <a:endParaRPr b="0" i="0" sz="1400" u="none" cap="none" strike="noStrike">
              <a:solidFill>
                <a:srgbClr val="000000"/>
              </a:solidFill>
              <a:latin typeface="Arial"/>
              <a:ea typeface="Arial"/>
              <a:cs typeface="Arial"/>
              <a:sym typeface="Arial"/>
            </a:endParaRPr>
          </a:p>
        </p:txBody>
      </p:sp>
      <p:sp>
        <p:nvSpPr>
          <p:cNvPr id="336" name="Google Shape;336;p33"/>
          <p:cNvSpPr txBox="1"/>
          <p:nvPr/>
        </p:nvSpPr>
        <p:spPr>
          <a:xfrm>
            <a:off x="996700" y="6645385"/>
            <a:ext cx="10424100" cy="25674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000"/>
              <a:buFont typeface="Arial"/>
              <a:buNone/>
            </a:pPr>
            <a:r>
              <a:rPr b="0" i="0" lang="en" sz="3000" u="none" cap="none" strike="noStrike">
                <a:solidFill>
                  <a:srgbClr val="B9C6E0"/>
                </a:solidFill>
                <a:latin typeface="Arial"/>
                <a:ea typeface="Arial"/>
                <a:cs typeface="Arial"/>
                <a:sym typeface="Arial"/>
              </a:rPr>
              <a:t>Grace found our Online Community and asked for small-group training. I coached her over Skype — then saw twenty other faces behind her. She started weekly worship inside a Philippine prison.</a:t>
            </a:r>
            <a:r>
              <a:rPr b="0" i="0" lang="en" sz="3000" u="none" cap="none" strike="noStrike">
                <a:solidFill>
                  <a:srgbClr val="F4F7FC"/>
                </a:solidFill>
                <a:latin typeface="Arial"/>
                <a:ea typeface="Arial"/>
                <a:cs typeface="Arial"/>
                <a:sym typeface="Arial"/>
              </a:rPr>
              <a:t>When people tell me online church can't work, I think of Grace.</a:t>
            </a:r>
            <a:endParaRPr b="0" i="0" sz="1400" u="none" cap="none" strike="noStrike">
              <a:solidFill>
                <a:srgbClr val="000000"/>
              </a:solidFill>
              <a:latin typeface="Arial"/>
              <a:ea typeface="Arial"/>
              <a:cs typeface="Arial"/>
              <a:sym typeface="Arial"/>
            </a:endParaRPr>
          </a:p>
        </p:txBody>
      </p:sp>
      <p:sp>
        <p:nvSpPr>
          <p:cNvPr id="337" name="Google Shape;337;p33"/>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8" name="Google Shape;338;p33"/>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ONLINE CHURCH</a:t>
            </a:r>
            <a:endParaRPr b="0" i="0" sz="1400" u="none" cap="none" strike="noStrike">
              <a:solidFill>
                <a:srgbClr val="000000"/>
              </a:solidFill>
              <a:latin typeface="Arial"/>
              <a:ea typeface="Arial"/>
              <a:cs typeface="Arial"/>
              <a:sym typeface="Arial"/>
            </a:endParaRPr>
          </a:p>
        </p:txBody>
      </p:sp>
      <p:sp>
        <p:nvSpPr>
          <p:cNvPr id="339" name="Google Shape;339;p33"/>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 DIGITAL MINISTRY STORY</a:t>
            </a:r>
            <a:endParaRPr b="0" i="0" sz="1400" u="none" cap="none" strike="noStrike">
              <a:solidFill>
                <a:srgbClr val="000000"/>
              </a:solidFill>
              <a:latin typeface="Arial"/>
              <a:ea typeface="Arial"/>
              <a:cs typeface="Arial"/>
              <a:sym typeface="Arial"/>
            </a:endParaRPr>
          </a:p>
        </p:txBody>
      </p:sp>
      <p:pic>
        <p:nvPicPr>
          <p:cNvPr id="340" name="Google Shape;340;p33" title="Screenshot 2026-07-14 at 1.08.34 PM.png"/>
          <p:cNvPicPr preferRelativeResize="0"/>
          <p:nvPr/>
        </p:nvPicPr>
        <p:blipFill rotWithShape="1">
          <a:blip r:embed="rId3">
            <a:alphaModFix/>
          </a:blip>
          <a:srcRect b="35737" l="0" r="2344" t="0"/>
          <a:stretch/>
        </p:blipFill>
        <p:spPr>
          <a:xfrm>
            <a:off x="2909400" y="9867000"/>
            <a:ext cx="6598701" cy="4470274"/>
          </a:xfrm>
          <a:prstGeom prst="rect">
            <a:avLst/>
          </a:prstGeom>
          <a:solidFill>
            <a:srgbClr val="0F1B33"/>
          </a:solid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34"/>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7" name="Google Shape;347;p34"/>
          <p:cNvSpPr txBox="1"/>
          <p:nvPr/>
        </p:nvSpPr>
        <p:spPr>
          <a:xfrm>
            <a:off x="1828801" y="1789267"/>
            <a:ext cx="91440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DECEMBER 4, 2015 · THE FIRST MEETUP</a:t>
            </a:r>
            <a:endParaRPr b="0" i="0" sz="1400" u="none" cap="none" strike="noStrike">
              <a:solidFill>
                <a:srgbClr val="000000"/>
              </a:solidFill>
              <a:latin typeface="Arial"/>
              <a:ea typeface="Arial"/>
              <a:cs typeface="Arial"/>
              <a:sym typeface="Arial"/>
            </a:endParaRPr>
          </a:p>
        </p:txBody>
      </p:sp>
      <p:sp>
        <p:nvSpPr>
          <p:cNvPr id="348" name="Google Shape;348;p34"/>
          <p:cNvSpPr txBox="1"/>
          <p:nvPr/>
        </p:nvSpPr>
        <p:spPr>
          <a:xfrm>
            <a:off x="914400" y="3307080"/>
            <a:ext cx="11338500" cy="29091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Clr>
                <a:srgbClr val="000000"/>
              </a:buClr>
              <a:buSzPts val="21000"/>
              <a:buFont typeface="Arial"/>
              <a:buNone/>
            </a:pPr>
            <a:r>
              <a:rPr b="1" i="0" lang="en" sz="21000" u="none" cap="none" strike="noStrike">
                <a:solidFill>
                  <a:srgbClr val="4F86E9"/>
                </a:solidFill>
                <a:latin typeface="Arial"/>
                <a:ea typeface="Arial"/>
                <a:cs typeface="Arial"/>
                <a:sym typeface="Arial"/>
              </a:rPr>
              <a:t>25</a:t>
            </a:r>
            <a:endParaRPr b="0" i="0" sz="1400" u="none" cap="none" strike="noStrike">
              <a:solidFill>
                <a:srgbClr val="000000"/>
              </a:solidFill>
              <a:latin typeface="Arial"/>
              <a:ea typeface="Arial"/>
              <a:cs typeface="Arial"/>
              <a:sym typeface="Arial"/>
            </a:endParaRPr>
          </a:p>
        </p:txBody>
      </p:sp>
      <p:sp>
        <p:nvSpPr>
          <p:cNvPr id="349" name="Google Shape;349;p34"/>
          <p:cNvSpPr txBox="1"/>
          <p:nvPr/>
        </p:nvSpPr>
        <p:spPr>
          <a:xfrm>
            <a:off x="1005838" y="6233140"/>
            <a:ext cx="10789800" cy="7695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5000"/>
              <a:buFont typeface="Arial"/>
              <a:buNone/>
            </a:pPr>
            <a:r>
              <a:rPr b="1" i="0" lang="en" sz="5000" u="none" cap="none" strike="noStrike">
                <a:solidFill>
                  <a:srgbClr val="F4F7FC"/>
                </a:solidFill>
                <a:latin typeface="Arial"/>
                <a:ea typeface="Arial"/>
                <a:cs typeface="Arial"/>
                <a:sym typeface="Arial"/>
              </a:rPr>
              <a:t>showed up on a Friday night.</a:t>
            </a:r>
            <a:endParaRPr b="0" i="0" sz="1400" u="none" cap="none" strike="noStrike">
              <a:solidFill>
                <a:srgbClr val="000000"/>
              </a:solidFill>
              <a:latin typeface="Arial"/>
              <a:ea typeface="Arial"/>
              <a:cs typeface="Arial"/>
              <a:sym typeface="Arial"/>
            </a:endParaRPr>
          </a:p>
        </p:txBody>
      </p:sp>
      <p:sp>
        <p:nvSpPr>
          <p:cNvPr id="350" name="Google Shape;350;p34"/>
          <p:cNvSpPr txBox="1"/>
          <p:nvPr/>
        </p:nvSpPr>
        <p:spPr>
          <a:xfrm>
            <a:off x="996700" y="7445595"/>
            <a:ext cx="10424100" cy="21771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200"/>
              <a:buFont typeface="Arial"/>
              <a:buNone/>
            </a:pPr>
            <a:r>
              <a:rPr b="0" i="0" lang="en" sz="3200" u="none" cap="none" strike="noStrike">
                <a:solidFill>
                  <a:srgbClr val="B9C6E0"/>
                </a:solidFill>
                <a:latin typeface="Arial"/>
                <a:ea typeface="Arial"/>
                <a:cs typeface="Arial"/>
                <a:sym typeface="Arial"/>
              </a:rPr>
              <a:t>I tacked an extra day onto a trip and tried gathering online attenders at a San Francisco burger joint. I was sure nobody would come. That night launched everything that followed.</a:t>
            </a:r>
            <a:endParaRPr b="0" i="0" sz="1400" u="none" cap="none" strike="noStrike">
              <a:solidFill>
                <a:srgbClr val="000000"/>
              </a:solidFill>
              <a:latin typeface="Arial"/>
              <a:ea typeface="Arial"/>
              <a:cs typeface="Arial"/>
              <a:sym typeface="Arial"/>
            </a:endParaRPr>
          </a:p>
        </p:txBody>
      </p:sp>
      <p:sp>
        <p:nvSpPr>
          <p:cNvPr id="351" name="Google Shape;351;p34"/>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2" name="Google Shape;352;p34"/>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ONLINE CHURCH</a:t>
            </a:r>
            <a:endParaRPr b="0" i="0" sz="1400" u="none" cap="none" strike="noStrike">
              <a:solidFill>
                <a:srgbClr val="000000"/>
              </a:solidFill>
              <a:latin typeface="Arial"/>
              <a:ea typeface="Arial"/>
              <a:cs typeface="Arial"/>
              <a:sym typeface="Arial"/>
            </a:endParaRPr>
          </a:p>
        </p:txBody>
      </p:sp>
      <p:sp>
        <p:nvSpPr>
          <p:cNvPr id="353" name="Google Shape;353;p34"/>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 DIGITAL MINISTRY STORY</a:t>
            </a:r>
            <a:endParaRPr b="0" i="0" sz="1400" u="none" cap="none" strike="noStrike">
              <a:solidFill>
                <a:srgbClr val="000000"/>
              </a:solidFill>
              <a:latin typeface="Arial"/>
              <a:ea typeface="Arial"/>
              <a:cs typeface="Arial"/>
              <a:sym typeface="Arial"/>
            </a:endParaRPr>
          </a:p>
        </p:txBody>
      </p:sp>
      <p:pic>
        <p:nvPicPr>
          <p:cNvPr id="354" name="Google Shape;354;p34" title="Screenshot 2026-07-14 at 1.05.02 PM.png"/>
          <p:cNvPicPr preferRelativeResize="0"/>
          <p:nvPr/>
        </p:nvPicPr>
        <p:blipFill rotWithShape="1">
          <a:blip r:embed="rId3">
            <a:alphaModFix/>
          </a:blip>
          <a:srcRect b="0" l="0" r="0" t="0"/>
          <a:stretch/>
        </p:blipFill>
        <p:spPr>
          <a:xfrm>
            <a:off x="3200350" y="9825876"/>
            <a:ext cx="6400799" cy="4711248"/>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35"/>
          <p:cNvSpPr/>
          <p:nvPr/>
        </p:nvSpPr>
        <p:spPr>
          <a:xfrm>
            <a:off x="-45720" y="-45720"/>
            <a:ext cx="12893100" cy="1655070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1" name="Google Shape;361;p35"/>
          <p:cNvSpPr txBox="1"/>
          <p:nvPr/>
        </p:nvSpPr>
        <p:spPr>
          <a:xfrm>
            <a:off x="1828801" y="3087417"/>
            <a:ext cx="91440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2015–2016 · A HARD LESSON</a:t>
            </a:r>
            <a:endParaRPr b="0" i="0" sz="1400" u="none" cap="none" strike="noStrike">
              <a:solidFill>
                <a:srgbClr val="000000"/>
              </a:solidFill>
              <a:latin typeface="Arial"/>
              <a:ea typeface="Arial"/>
              <a:cs typeface="Arial"/>
              <a:sym typeface="Arial"/>
            </a:endParaRPr>
          </a:p>
        </p:txBody>
      </p:sp>
      <p:sp>
        <p:nvSpPr>
          <p:cNvPr id="362" name="Google Shape;362;p35"/>
          <p:cNvSpPr txBox="1"/>
          <p:nvPr/>
        </p:nvSpPr>
        <p:spPr>
          <a:xfrm>
            <a:off x="914400" y="4940478"/>
            <a:ext cx="10972800" cy="1108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7200"/>
              <a:buFont typeface="Arial"/>
              <a:buNone/>
            </a:pPr>
            <a:r>
              <a:rPr b="1" i="0" lang="en" sz="7200" u="none" cap="none" strike="noStrike">
                <a:solidFill>
                  <a:srgbClr val="F4F7FC"/>
                </a:solidFill>
                <a:latin typeface="Arial"/>
                <a:ea typeface="Arial"/>
                <a:cs typeface="Arial"/>
                <a:sym typeface="Arial"/>
              </a:rPr>
              <a:t>A formative </a:t>
            </a:r>
            <a:r>
              <a:rPr b="1" i="0" lang="en" sz="7200" u="none" cap="none" strike="noStrike">
                <a:solidFill>
                  <a:srgbClr val="4F86E9"/>
                </a:solidFill>
                <a:latin typeface="Arial"/>
                <a:ea typeface="Arial"/>
                <a:cs typeface="Arial"/>
                <a:sym typeface="Arial"/>
              </a:rPr>
              <a:t>failure.</a:t>
            </a:r>
            <a:endParaRPr b="0" i="0" sz="1400" u="none" cap="none" strike="noStrike">
              <a:solidFill>
                <a:srgbClr val="000000"/>
              </a:solidFill>
              <a:latin typeface="Arial"/>
              <a:ea typeface="Arial"/>
              <a:cs typeface="Arial"/>
              <a:sym typeface="Arial"/>
            </a:endParaRPr>
          </a:p>
        </p:txBody>
      </p:sp>
      <p:sp>
        <p:nvSpPr>
          <p:cNvPr id="363" name="Google Shape;363;p35"/>
          <p:cNvSpPr txBox="1"/>
          <p:nvPr/>
        </p:nvSpPr>
        <p:spPr>
          <a:xfrm>
            <a:off x="914400" y="7467600"/>
            <a:ext cx="10241400" cy="30810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600"/>
              <a:buFont typeface="Arial"/>
              <a:buNone/>
            </a:pPr>
            <a:r>
              <a:rPr b="0" i="0" lang="en" sz="3600" u="none" cap="none" strike="noStrike">
                <a:solidFill>
                  <a:srgbClr val="B9C6E0"/>
                </a:solidFill>
                <a:latin typeface="Arial"/>
                <a:ea typeface="Arial"/>
                <a:cs typeface="Arial"/>
                <a:sym typeface="Arial"/>
              </a:rPr>
              <a:t>I flew up monthly to host services in Bay Area hotels — nearly a hundred people some Sundays. It drained my budget and eventually stopped. I'd grossly misread whether we were ready to plant there. Hard, and necessary.</a:t>
            </a:r>
            <a:endParaRPr b="0" i="0" sz="1400" u="none" cap="none" strike="noStrike">
              <a:solidFill>
                <a:srgbClr val="000000"/>
              </a:solidFill>
              <a:latin typeface="Arial"/>
              <a:ea typeface="Arial"/>
              <a:cs typeface="Arial"/>
              <a:sym typeface="Arial"/>
            </a:endParaRPr>
          </a:p>
        </p:txBody>
      </p:sp>
      <p:sp>
        <p:nvSpPr>
          <p:cNvPr id="364" name="Google Shape;364;p35"/>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5" name="Google Shape;365;p35"/>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ONLINE CHURCH</a:t>
            </a:r>
            <a:endParaRPr b="0" i="0" sz="1400" u="none" cap="none" strike="noStrike">
              <a:solidFill>
                <a:srgbClr val="000000"/>
              </a:solidFill>
              <a:latin typeface="Arial"/>
              <a:ea typeface="Arial"/>
              <a:cs typeface="Arial"/>
              <a:sym typeface="Arial"/>
            </a:endParaRPr>
          </a:p>
        </p:txBody>
      </p:sp>
      <p:sp>
        <p:nvSpPr>
          <p:cNvPr id="366" name="Google Shape;366;p35"/>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 DIGITAL MINISTRY STORY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36"/>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3" name="Google Shape;373;p36"/>
          <p:cNvSpPr txBox="1"/>
          <p:nvPr/>
        </p:nvSpPr>
        <p:spPr>
          <a:xfrm>
            <a:off x="1828801" y="3062917"/>
            <a:ext cx="91440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MEETUPS BECAME EXTENSIONS</a:t>
            </a:r>
            <a:endParaRPr b="0" i="0" sz="1400" u="none" cap="none" strike="noStrike">
              <a:solidFill>
                <a:srgbClr val="000000"/>
              </a:solidFill>
              <a:latin typeface="Arial"/>
              <a:ea typeface="Arial"/>
              <a:cs typeface="Arial"/>
              <a:sym typeface="Arial"/>
            </a:endParaRPr>
          </a:p>
        </p:txBody>
      </p:sp>
      <p:sp>
        <p:nvSpPr>
          <p:cNvPr id="374" name="Google Shape;374;p36"/>
          <p:cNvSpPr txBox="1"/>
          <p:nvPr/>
        </p:nvSpPr>
        <p:spPr>
          <a:xfrm>
            <a:off x="822900" y="4640580"/>
            <a:ext cx="11155800" cy="1758300"/>
          </a:xfrm>
          <a:prstGeom prst="rect">
            <a:avLst/>
          </a:prstGeom>
          <a:noFill/>
          <a:ln>
            <a:noFill/>
          </a:ln>
        </p:spPr>
        <p:txBody>
          <a:bodyPr anchorCtr="0" anchor="t" bIns="0" lIns="0" spcFirstLastPara="1" rIns="0" wrap="square" tIns="0">
            <a:spAutoFit/>
          </a:bodyPr>
          <a:lstStyle/>
          <a:p>
            <a:pPr indent="0" lvl="0" marL="0" marR="0" rtl="0" algn="ctr">
              <a:lnSpc>
                <a:spcPct val="104000"/>
              </a:lnSpc>
              <a:spcBef>
                <a:spcPts val="0"/>
              </a:spcBef>
              <a:spcAft>
                <a:spcPts val="0"/>
              </a:spcAft>
              <a:buClr>
                <a:srgbClr val="000000"/>
              </a:buClr>
              <a:buSzPts val="5600"/>
              <a:buFont typeface="Arial"/>
              <a:buNone/>
            </a:pPr>
            <a:r>
              <a:rPr b="1" i="0" lang="en" sz="5600" u="none" cap="none" strike="noStrike">
                <a:solidFill>
                  <a:srgbClr val="F4F7FC"/>
                </a:solidFill>
                <a:latin typeface="Arial"/>
                <a:ea typeface="Arial"/>
                <a:cs typeface="Arial"/>
                <a:sym typeface="Arial"/>
              </a:rPr>
              <a:t>Homes. A library. A barn. </a:t>
            </a:r>
            <a:endParaRPr b="1" i="0" sz="5600" u="none" cap="none" strike="noStrike">
              <a:solidFill>
                <a:srgbClr val="F4F7FC"/>
              </a:solidFill>
              <a:latin typeface="Arial"/>
              <a:ea typeface="Arial"/>
              <a:cs typeface="Arial"/>
              <a:sym typeface="Arial"/>
            </a:endParaRPr>
          </a:p>
          <a:p>
            <a:pPr indent="0" lvl="0" marL="0" marR="0" rtl="0" algn="ctr">
              <a:lnSpc>
                <a:spcPct val="104000"/>
              </a:lnSpc>
              <a:spcBef>
                <a:spcPts val="0"/>
              </a:spcBef>
              <a:spcAft>
                <a:spcPts val="0"/>
              </a:spcAft>
              <a:buClr>
                <a:srgbClr val="000000"/>
              </a:buClr>
              <a:buSzPts val="5600"/>
              <a:buFont typeface="Arial"/>
              <a:buNone/>
            </a:pPr>
            <a:r>
              <a:rPr b="1" i="0" lang="en" sz="5600" u="none" cap="none" strike="noStrike">
                <a:solidFill>
                  <a:srgbClr val="4F86E9"/>
                </a:solidFill>
                <a:latin typeface="Arial"/>
                <a:ea typeface="Arial"/>
                <a:cs typeface="Arial"/>
                <a:sym typeface="Arial"/>
              </a:rPr>
              <a:t>A prison. A cruise.</a:t>
            </a:r>
            <a:endParaRPr b="0" i="0" sz="1400" u="none" cap="none" strike="noStrike">
              <a:solidFill>
                <a:srgbClr val="000000"/>
              </a:solidFill>
              <a:latin typeface="Arial"/>
              <a:ea typeface="Arial"/>
              <a:cs typeface="Arial"/>
              <a:sym typeface="Arial"/>
            </a:endParaRPr>
          </a:p>
        </p:txBody>
      </p:sp>
      <p:sp>
        <p:nvSpPr>
          <p:cNvPr id="375" name="Google Shape;375;p36"/>
          <p:cNvSpPr txBox="1"/>
          <p:nvPr/>
        </p:nvSpPr>
        <p:spPr>
          <a:xfrm>
            <a:off x="914400" y="7498079"/>
            <a:ext cx="10241280" cy="54864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200"/>
              <a:buFont typeface="Arial"/>
              <a:buNone/>
            </a:pPr>
            <a:r>
              <a:rPr b="0" i="0" lang="en" sz="3200" u="none" cap="none" strike="noStrike">
                <a:solidFill>
                  <a:srgbClr val="B9C6E0"/>
                </a:solidFill>
                <a:latin typeface="Arial"/>
                <a:ea typeface="Arial"/>
                <a:cs typeface="Arial"/>
                <a:sym typeface="Arial"/>
              </a:rPr>
              <a:t>Multi-city Meetups — Dallas, Austin, the East Coast — grew into a house-church network. It's been a graveyard of names, but we landed on Extensions: 10 to 100+ people, led by volunteer lay pastors under our elders.</a:t>
            </a:r>
            <a:endParaRPr b="0" i="0" sz="1400" u="none" cap="none" strike="noStrike">
              <a:solidFill>
                <a:srgbClr val="000000"/>
              </a:solidFill>
              <a:latin typeface="Arial"/>
              <a:ea typeface="Arial"/>
              <a:cs typeface="Arial"/>
              <a:sym typeface="Arial"/>
            </a:endParaRPr>
          </a:p>
          <a:p>
            <a:pPr indent="0" lvl="0" marL="0" marR="0" rtl="0" algn="l">
              <a:lnSpc>
                <a:spcPct val="114000"/>
              </a:lnSpc>
              <a:spcBef>
                <a:spcPts val="0"/>
              </a:spcBef>
              <a:spcAft>
                <a:spcPts val="0"/>
              </a:spcAft>
              <a:buClr>
                <a:srgbClr val="000000"/>
              </a:buClr>
              <a:buSzPts val="3200"/>
              <a:buFont typeface="Arial"/>
              <a:buNone/>
            </a:pPr>
            <a:br>
              <a:rPr b="0" i="0" lang="en" sz="3200" u="none" cap="none" strike="noStrike">
                <a:solidFill>
                  <a:srgbClr val="B9C6E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a:p>
            <a:pPr indent="0" lvl="0" marL="0" marR="0" rtl="0" algn="l">
              <a:lnSpc>
                <a:spcPct val="114000"/>
              </a:lnSpc>
              <a:spcBef>
                <a:spcPts val="0"/>
              </a:spcBef>
              <a:spcAft>
                <a:spcPts val="0"/>
              </a:spcAft>
              <a:buClr>
                <a:srgbClr val="000000"/>
              </a:buClr>
              <a:buSzPts val="3200"/>
              <a:buFont typeface="Arial"/>
              <a:buNone/>
            </a:pPr>
            <a:r>
              <a:rPr b="0" i="0" lang="en" sz="3200" u="none" cap="none" strike="noStrike">
                <a:solidFill>
                  <a:srgbClr val="B9C6E0"/>
                </a:solidFill>
                <a:latin typeface="Arial"/>
                <a:ea typeface="Arial"/>
                <a:cs typeface="Arial"/>
                <a:sym typeface="Arial"/>
              </a:rPr>
              <a:t>We also renamed the Online Campus to the </a:t>
            </a:r>
            <a:r>
              <a:rPr b="0" i="0" lang="en" sz="3200" u="none" cap="none" strike="noStrike">
                <a:solidFill>
                  <a:srgbClr val="F4F7FC"/>
                </a:solidFill>
                <a:latin typeface="Arial"/>
                <a:ea typeface="Arial"/>
                <a:cs typeface="Arial"/>
                <a:sym typeface="Arial"/>
              </a:rPr>
              <a:t>Online Community</a:t>
            </a:r>
            <a:r>
              <a:rPr b="0" i="0" lang="en" sz="3200" u="none" cap="none" strike="noStrike">
                <a:solidFill>
                  <a:srgbClr val="B9C6E0"/>
                </a:solidFill>
                <a:latin typeface="Arial"/>
                <a:ea typeface="Arial"/>
                <a:cs typeface="Arial"/>
                <a:sym typeface="Arial"/>
              </a:rPr>
              <a:t> — so locals never felt detached, and faraway watchers felt pointed toward starting an Extension.</a:t>
            </a:r>
            <a:endParaRPr b="0" i="0" sz="1400" u="none" cap="none" strike="noStrike">
              <a:solidFill>
                <a:srgbClr val="000000"/>
              </a:solidFill>
              <a:latin typeface="Arial"/>
              <a:ea typeface="Arial"/>
              <a:cs typeface="Arial"/>
              <a:sym typeface="Arial"/>
            </a:endParaRPr>
          </a:p>
        </p:txBody>
      </p:sp>
      <p:sp>
        <p:nvSpPr>
          <p:cNvPr id="376" name="Google Shape;376;p36"/>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7" name="Google Shape;377;p36"/>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ONLINE CHURCH</a:t>
            </a:r>
            <a:endParaRPr b="0" i="0" sz="1400" u="none" cap="none" strike="noStrike">
              <a:solidFill>
                <a:srgbClr val="000000"/>
              </a:solidFill>
              <a:latin typeface="Arial"/>
              <a:ea typeface="Arial"/>
              <a:cs typeface="Arial"/>
              <a:sym typeface="Arial"/>
            </a:endParaRPr>
          </a:p>
        </p:txBody>
      </p:sp>
      <p:sp>
        <p:nvSpPr>
          <p:cNvPr id="378" name="Google Shape;378;p36"/>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 DIGITAL MINISTRY STORY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37"/>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5" name="Google Shape;385;p37"/>
          <p:cNvSpPr txBox="1"/>
          <p:nvPr/>
        </p:nvSpPr>
        <p:spPr>
          <a:xfrm>
            <a:off x="1828801" y="2793492"/>
            <a:ext cx="91440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A COUNTERINTUITIVE MOVE</a:t>
            </a:r>
            <a:endParaRPr b="0" i="0" sz="1400" u="none" cap="none" strike="noStrike">
              <a:solidFill>
                <a:srgbClr val="000000"/>
              </a:solidFill>
              <a:latin typeface="Arial"/>
              <a:ea typeface="Arial"/>
              <a:cs typeface="Arial"/>
              <a:sym typeface="Arial"/>
            </a:endParaRPr>
          </a:p>
        </p:txBody>
      </p:sp>
      <p:sp>
        <p:nvSpPr>
          <p:cNvPr id="386" name="Google Shape;386;p37"/>
          <p:cNvSpPr txBox="1"/>
          <p:nvPr/>
        </p:nvSpPr>
        <p:spPr>
          <a:xfrm>
            <a:off x="914400" y="4554035"/>
            <a:ext cx="10972800" cy="21144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6800"/>
              <a:buFont typeface="Arial"/>
              <a:buNone/>
            </a:pPr>
            <a:r>
              <a:rPr b="1" i="0" lang="en" sz="6800" u="none" cap="none" strike="noStrike">
                <a:solidFill>
                  <a:srgbClr val="F4F7FC"/>
                </a:solidFill>
                <a:latin typeface="Arial"/>
                <a:ea typeface="Arial"/>
                <a:cs typeface="Arial"/>
                <a:sym typeface="Arial"/>
              </a:rPr>
              <a:t>We added friction —</a:t>
            </a:r>
            <a:endParaRPr b="0" i="0" sz="1400" u="none" cap="none" strike="noStrike">
              <a:solidFill>
                <a:srgbClr val="000000"/>
              </a:solidFill>
              <a:latin typeface="Arial"/>
              <a:ea typeface="Arial"/>
              <a:cs typeface="Arial"/>
              <a:sym typeface="Arial"/>
            </a:endParaRPr>
          </a:p>
          <a:p>
            <a:pPr indent="0" lvl="0" marL="0" marR="0" rtl="0" algn="l">
              <a:lnSpc>
                <a:spcPct val="102000"/>
              </a:lnSpc>
              <a:spcBef>
                <a:spcPts val="0"/>
              </a:spcBef>
              <a:spcAft>
                <a:spcPts val="0"/>
              </a:spcAft>
              <a:buClr>
                <a:srgbClr val="000000"/>
              </a:buClr>
              <a:buSzPts val="6800"/>
              <a:buFont typeface="Arial"/>
              <a:buNone/>
            </a:pPr>
            <a:r>
              <a:rPr b="1" i="0" lang="en" sz="6800" u="none" cap="none" strike="noStrike">
                <a:solidFill>
                  <a:srgbClr val="F4F7FC"/>
                </a:solidFill>
                <a:latin typeface="Arial"/>
                <a:ea typeface="Arial"/>
                <a:cs typeface="Arial"/>
                <a:sym typeface="Arial"/>
              </a:rPr>
              <a:t>on </a:t>
            </a:r>
            <a:r>
              <a:rPr b="1" i="0" lang="en" sz="6800" u="none" cap="none" strike="noStrike">
                <a:solidFill>
                  <a:srgbClr val="4F86E9"/>
                </a:solidFill>
                <a:latin typeface="Arial"/>
                <a:ea typeface="Arial"/>
                <a:cs typeface="Arial"/>
                <a:sym typeface="Arial"/>
              </a:rPr>
              <a:t>purpose.</a:t>
            </a:r>
            <a:endParaRPr b="0" i="0" sz="1400" u="none" cap="none" strike="noStrike">
              <a:solidFill>
                <a:srgbClr val="000000"/>
              </a:solidFill>
              <a:latin typeface="Arial"/>
              <a:ea typeface="Arial"/>
              <a:cs typeface="Arial"/>
              <a:sym typeface="Arial"/>
            </a:endParaRPr>
          </a:p>
        </p:txBody>
      </p:sp>
      <p:sp>
        <p:nvSpPr>
          <p:cNvPr id="387" name="Google Shape;387;p37"/>
          <p:cNvSpPr txBox="1"/>
          <p:nvPr/>
        </p:nvSpPr>
        <p:spPr>
          <a:xfrm>
            <a:off x="914400" y="7863840"/>
            <a:ext cx="10241280" cy="45720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600"/>
              <a:buFont typeface="Arial"/>
              <a:buNone/>
            </a:pPr>
            <a:r>
              <a:rPr b="0" i="0" lang="en" sz="3600" u="none" cap="none" strike="noStrike">
                <a:solidFill>
                  <a:srgbClr val="B9C6E0"/>
                </a:solidFill>
                <a:latin typeface="Arial"/>
                <a:ea typeface="Arial"/>
                <a:cs typeface="Arial"/>
                <a:sym typeface="Arial"/>
              </a:rPr>
              <a:t>We stopped streaming live on Facebook and YouTube and moved to our own site and apps. Streaming itself went from live to mostly on-demand. Friction that pushes people toward in-person — and toward Extensions.</a:t>
            </a:r>
            <a:endParaRPr b="0" i="0" sz="1400" u="none" cap="none" strike="noStrike">
              <a:solidFill>
                <a:srgbClr val="000000"/>
              </a:solidFill>
              <a:latin typeface="Arial"/>
              <a:ea typeface="Arial"/>
              <a:cs typeface="Arial"/>
              <a:sym typeface="Arial"/>
            </a:endParaRPr>
          </a:p>
        </p:txBody>
      </p:sp>
      <p:sp>
        <p:nvSpPr>
          <p:cNvPr id="388" name="Google Shape;388;p37"/>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9" name="Google Shape;389;p37"/>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ONLINE CHURCH</a:t>
            </a:r>
            <a:endParaRPr b="0" i="0" sz="1400" u="none" cap="none" strike="noStrike">
              <a:solidFill>
                <a:srgbClr val="000000"/>
              </a:solidFill>
              <a:latin typeface="Arial"/>
              <a:ea typeface="Arial"/>
              <a:cs typeface="Arial"/>
              <a:sym typeface="Arial"/>
            </a:endParaRPr>
          </a:p>
        </p:txBody>
      </p:sp>
      <p:sp>
        <p:nvSpPr>
          <p:cNvPr id="390" name="Google Shape;390;p37"/>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 DIGITAL MINISTRY STORY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38"/>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7" name="Google Shape;397;p38"/>
          <p:cNvSpPr txBox="1"/>
          <p:nvPr/>
        </p:nvSpPr>
        <p:spPr>
          <a:xfrm>
            <a:off x="1828801" y="2671042"/>
            <a:ext cx="91440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HOW WE MEASURE IT</a:t>
            </a:r>
            <a:endParaRPr b="0" i="0" sz="1400" u="none" cap="none" strike="noStrike">
              <a:solidFill>
                <a:srgbClr val="000000"/>
              </a:solidFill>
              <a:latin typeface="Arial"/>
              <a:ea typeface="Arial"/>
              <a:cs typeface="Arial"/>
              <a:sym typeface="Arial"/>
            </a:endParaRPr>
          </a:p>
        </p:txBody>
      </p:sp>
      <p:sp>
        <p:nvSpPr>
          <p:cNvPr id="398" name="Google Shape;398;p38"/>
          <p:cNvSpPr txBox="1"/>
          <p:nvPr/>
        </p:nvSpPr>
        <p:spPr>
          <a:xfrm>
            <a:off x="731550" y="3945080"/>
            <a:ext cx="11338500" cy="24243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Clr>
                <a:srgbClr val="000000"/>
              </a:buClr>
              <a:buSzPts val="17500"/>
              <a:buFont typeface="Arial"/>
              <a:buNone/>
            </a:pPr>
            <a:r>
              <a:rPr b="1" i="0" lang="en" sz="17500" u="none" cap="none" strike="noStrike">
                <a:solidFill>
                  <a:srgbClr val="4F86E9"/>
                </a:solidFill>
                <a:latin typeface="Arial"/>
                <a:ea typeface="Arial"/>
                <a:cs typeface="Arial"/>
                <a:sym typeface="Arial"/>
              </a:rPr>
              <a:t>30 min</a:t>
            </a:r>
            <a:endParaRPr b="0" i="0" sz="1400" u="none" cap="none" strike="noStrike">
              <a:solidFill>
                <a:srgbClr val="000000"/>
              </a:solidFill>
              <a:latin typeface="Arial"/>
              <a:ea typeface="Arial"/>
              <a:cs typeface="Arial"/>
              <a:sym typeface="Arial"/>
            </a:endParaRPr>
          </a:p>
        </p:txBody>
      </p:sp>
      <p:sp>
        <p:nvSpPr>
          <p:cNvPr id="399" name="Google Shape;399;p38"/>
          <p:cNvSpPr txBox="1"/>
          <p:nvPr/>
        </p:nvSpPr>
        <p:spPr>
          <a:xfrm>
            <a:off x="914400" y="6766560"/>
            <a:ext cx="10789920" cy="164592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5000"/>
              <a:buFont typeface="Arial"/>
              <a:buNone/>
            </a:pPr>
            <a:r>
              <a:rPr b="1" i="0" lang="en" sz="5000" u="none" cap="none" strike="noStrike">
                <a:solidFill>
                  <a:srgbClr val="F4F7FC"/>
                </a:solidFill>
                <a:latin typeface="Arial"/>
                <a:ea typeface="Arial"/>
                <a:cs typeface="Arial"/>
                <a:sym typeface="Arial"/>
              </a:rPr>
              <a:t>watched, in a 7-day window.</a:t>
            </a:r>
            <a:endParaRPr b="0" i="0" sz="1400" u="none" cap="none" strike="noStrike">
              <a:solidFill>
                <a:srgbClr val="000000"/>
              </a:solidFill>
              <a:latin typeface="Arial"/>
              <a:ea typeface="Arial"/>
              <a:cs typeface="Arial"/>
              <a:sym typeface="Arial"/>
            </a:endParaRPr>
          </a:p>
        </p:txBody>
      </p:sp>
      <p:sp>
        <p:nvSpPr>
          <p:cNvPr id="400" name="Google Shape;400;p38"/>
          <p:cNvSpPr txBox="1"/>
          <p:nvPr/>
        </p:nvSpPr>
        <p:spPr>
          <a:xfrm>
            <a:off x="914400" y="8778240"/>
            <a:ext cx="10424160" cy="45720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200"/>
              <a:buFont typeface="Arial"/>
              <a:buNone/>
            </a:pPr>
            <a:r>
              <a:rPr b="0" i="0" lang="en" sz="3200" u="none" cap="none" strike="noStrike">
                <a:solidFill>
                  <a:srgbClr val="B9C6E0"/>
                </a:solidFill>
                <a:latin typeface="Arial"/>
                <a:ea typeface="Arial"/>
                <a:cs typeface="Arial"/>
                <a:sym typeface="Arial"/>
              </a:rPr>
              <a:t>For over ten years, that's been our core metric — reverse-engineered from ushers counting the room at the 30-minute mark. I built a dashboard on a cheap TV and emailed the number to my boss every Monday.</a:t>
            </a:r>
            <a:endParaRPr b="0" i="0" sz="1400" u="none" cap="none" strike="noStrike">
              <a:solidFill>
                <a:srgbClr val="000000"/>
              </a:solidFill>
              <a:latin typeface="Arial"/>
              <a:ea typeface="Arial"/>
              <a:cs typeface="Arial"/>
              <a:sym typeface="Arial"/>
            </a:endParaRPr>
          </a:p>
        </p:txBody>
      </p:sp>
      <p:sp>
        <p:nvSpPr>
          <p:cNvPr id="401" name="Google Shape;401;p38"/>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02" name="Google Shape;402;p38"/>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ONLINE CHURCH</a:t>
            </a:r>
            <a:endParaRPr b="0" i="0" sz="1400" u="none" cap="none" strike="noStrike">
              <a:solidFill>
                <a:srgbClr val="000000"/>
              </a:solidFill>
              <a:latin typeface="Arial"/>
              <a:ea typeface="Arial"/>
              <a:cs typeface="Arial"/>
              <a:sym typeface="Arial"/>
            </a:endParaRPr>
          </a:p>
        </p:txBody>
      </p:sp>
      <p:sp>
        <p:nvSpPr>
          <p:cNvPr id="403" name="Google Shape;403;p38"/>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 DIGITAL MINISTRY STORY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39"/>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10" name="Google Shape;410;p39"/>
          <p:cNvSpPr txBox="1"/>
          <p:nvPr/>
        </p:nvSpPr>
        <p:spPr>
          <a:xfrm>
            <a:off x="1828801" y="2531192"/>
            <a:ext cx="91440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TODAY</a:t>
            </a:r>
            <a:endParaRPr b="0" i="0" sz="1400" u="none" cap="none" strike="noStrike">
              <a:solidFill>
                <a:srgbClr val="000000"/>
              </a:solidFill>
              <a:latin typeface="Arial"/>
              <a:ea typeface="Arial"/>
              <a:cs typeface="Arial"/>
              <a:sym typeface="Arial"/>
            </a:endParaRPr>
          </a:p>
        </p:txBody>
      </p:sp>
      <p:sp>
        <p:nvSpPr>
          <p:cNvPr id="411" name="Google Shape;411;p39"/>
          <p:cNvSpPr txBox="1"/>
          <p:nvPr/>
        </p:nvSpPr>
        <p:spPr>
          <a:xfrm>
            <a:off x="914400" y="4224205"/>
            <a:ext cx="10972800" cy="2135100"/>
          </a:xfrm>
          <a:prstGeom prst="rect">
            <a:avLst/>
          </a:prstGeom>
          <a:noFill/>
          <a:ln>
            <a:noFill/>
          </a:ln>
        </p:spPr>
        <p:txBody>
          <a:bodyPr anchorCtr="0" anchor="t" bIns="0" lIns="0" spcFirstLastPara="1" rIns="0" wrap="square" tIns="0">
            <a:spAutoFit/>
          </a:bodyPr>
          <a:lstStyle/>
          <a:p>
            <a:pPr indent="0" lvl="0" marL="0" marR="0" rtl="0" algn="ctr">
              <a:lnSpc>
                <a:spcPct val="104000"/>
              </a:lnSpc>
              <a:spcBef>
                <a:spcPts val="0"/>
              </a:spcBef>
              <a:spcAft>
                <a:spcPts val="0"/>
              </a:spcAft>
              <a:buClr>
                <a:srgbClr val="000000"/>
              </a:buClr>
              <a:buSzPts val="6800"/>
              <a:buFont typeface="Arial"/>
              <a:buNone/>
            </a:pPr>
            <a:r>
              <a:rPr b="1" i="0" lang="en" sz="6800" u="none" cap="none" strike="noStrike">
                <a:solidFill>
                  <a:srgbClr val="F4F7FC"/>
                </a:solidFill>
                <a:latin typeface="Arial"/>
                <a:ea typeface="Arial"/>
                <a:cs typeface="Arial"/>
                <a:sym typeface="Arial"/>
              </a:rPr>
              <a:t>Seamless in person.</a:t>
            </a:r>
            <a:endParaRPr b="0" i="0" sz="1400" u="none" cap="none" strike="noStrike">
              <a:solidFill>
                <a:srgbClr val="000000"/>
              </a:solidFill>
              <a:latin typeface="Arial"/>
              <a:ea typeface="Arial"/>
              <a:cs typeface="Arial"/>
              <a:sym typeface="Arial"/>
            </a:endParaRPr>
          </a:p>
          <a:p>
            <a:pPr indent="0" lvl="0" marL="0" marR="0" rtl="0" algn="ctr">
              <a:lnSpc>
                <a:spcPct val="104000"/>
              </a:lnSpc>
              <a:spcBef>
                <a:spcPts val="0"/>
              </a:spcBef>
              <a:spcAft>
                <a:spcPts val="0"/>
              </a:spcAft>
              <a:buClr>
                <a:srgbClr val="000000"/>
              </a:buClr>
              <a:buSzPts val="6800"/>
              <a:buFont typeface="Arial"/>
              <a:buNone/>
            </a:pPr>
            <a:r>
              <a:rPr b="1" i="0" lang="en" sz="6800" u="none" cap="none" strike="noStrike">
                <a:solidFill>
                  <a:srgbClr val="F4F7FC"/>
                </a:solidFill>
                <a:latin typeface="Arial"/>
                <a:ea typeface="Arial"/>
                <a:cs typeface="Arial"/>
                <a:sym typeface="Arial"/>
              </a:rPr>
              <a:t>Delightful </a:t>
            </a:r>
            <a:r>
              <a:rPr b="1" i="0" lang="en" sz="6800" u="none" cap="none" strike="noStrike">
                <a:solidFill>
                  <a:srgbClr val="4F86E9"/>
                </a:solidFill>
                <a:latin typeface="Arial"/>
                <a:ea typeface="Arial"/>
                <a:cs typeface="Arial"/>
                <a:sym typeface="Arial"/>
              </a:rPr>
              <a:t>online.</a:t>
            </a:r>
            <a:endParaRPr b="0" i="0" sz="1400" u="none" cap="none" strike="noStrike">
              <a:solidFill>
                <a:srgbClr val="000000"/>
              </a:solidFill>
              <a:latin typeface="Arial"/>
              <a:ea typeface="Arial"/>
              <a:cs typeface="Arial"/>
              <a:sym typeface="Arial"/>
            </a:endParaRPr>
          </a:p>
        </p:txBody>
      </p:sp>
      <p:sp>
        <p:nvSpPr>
          <p:cNvPr id="412" name="Google Shape;412;p39"/>
          <p:cNvSpPr txBox="1"/>
          <p:nvPr/>
        </p:nvSpPr>
        <p:spPr>
          <a:xfrm>
            <a:off x="914400" y="7713610"/>
            <a:ext cx="10241400" cy="24492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600"/>
              <a:buFont typeface="Arial"/>
              <a:buNone/>
            </a:pPr>
            <a:r>
              <a:rPr b="0" i="0" lang="en" sz="3600" u="none" cap="none" strike="noStrike">
                <a:solidFill>
                  <a:srgbClr val="B9C6E0"/>
                </a:solidFill>
                <a:latin typeface="Arial"/>
                <a:ea typeface="Arial"/>
                <a:cs typeface="Arial"/>
                <a:sym typeface="Arial"/>
              </a:rPr>
              <a:t>The tension I live in as Innovative Tech Pastor: build killer in-person experiences that make everything seamless for reaching new people — while delighting our members digitally.</a:t>
            </a:r>
            <a:endParaRPr b="0" i="0" sz="1400" u="none" cap="none" strike="noStrike">
              <a:solidFill>
                <a:srgbClr val="000000"/>
              </a:solidFill>
              <a:latin typeface="Arial"/>
              <a:ea typeface="Arial"/>
              <a:cs typeface="Arial"/>
              <a:sym typeface="Arial"/>
            </a:endParaRPr>
          </a:p>
        </p:txBody>
      </p:sp>
      <p:sp>
        <p:nvSpPr>
          <p:cNvPr id="413" name="Google Shape;413;p39"/>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14" name="Google Shape;414;p39"/>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ONLINE CHURCH</a:t>
            </a:r>
            <a:endParaRPr b="0" i="0" sz="1400" u="none" cap="none" strike="noStrike">
              <a:solidFill>
                <a:srgbClr val="000000"/>
              </a:solidFill>
              <a:latin typeface="Arial"/>
              <a:ea typeface="Arial"/>
              <a:cs typeface="Arial"/>
              <a:sym typeface="Arial"/>
            </a:endParaRPr>
          </a:p>
        </p:txBody>
      </p:sp>
      <p:sp>
        <p:nvSpPr>
          <p:cNvPr id="415" name="Google Shape;415;p39"/>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 DIGITAL MINISTRY STORY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40"/>
          <p:cNvSpPr/>
          <p:nvPr/>
        </p:nvSpPr>
        <p:spPr>
          <a:xfrm>
            <a:off x="-45720" y="-45720"/>
            <a:ext cx="12893100" cy="1655070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2" name="Google Shape;422;p40"/>
          <p:cNvSpPr txBox="1"/>
          <p:nvPr/>
        </p:nvSpPr>
        <p:spPr>
          <a:xfrm>
            <a:off x="914400" y="2926080"/>
            <a:ext cx="10972800" cy="1046700"/>
          </a:xfrm>
          <a:prstGeom prst="rect">
            <a:avLst/>
          </a:prstGeom>
          <a:noFill/>
          <a:ln>
            <a:noFill/>
          </a:ln>
        </p:spPr>
        <p:txBody>
          <a:bodyPr anchorCtr="0" anchor="t" bIns="0" lIns="0" spcFirstLastPara="1" rIns="0" wrap="square" tIns="0">
            <a:spAutoFit/>
          </a:bodyPr>
          <a:lstStyle/>
          <a:p>
            <a:pPr indent="0" lvl="0" marL="0" marR="0" rtl="0" algn="ctr">
              <a:lnSpc>
                <a:spcPct val="104000"/>
              </a:lnSpc>
              <a:spcBef>
                <a:spcPts val="0"/>
              </a:spcBef>
              <a:spcAft>
                <a:spcPts val="0"/>
              </a:spcAft>
              <a:buClr>
                <a:srgbClr val="000000"/>
              </a:buClr>
              <a:buSzPts val="6800"/>
              <a:buFont typeface="Arial"/>
              <a:buNone/>
            </a:pPr>
            <a:r>
              <a:rPr b="1" i="0" lang="en" sz="6800" u="none" cap="none" strike="noStrike">
                <a:solidFill>
                  <a:srgbClr val="F4F7FC"/>
                </a:solidFill>
                <a:latin typeface="Arial"/>
                <a:ea typeface="Arial"/>
                <a:cs typeface="Arial"/>
                <a:sym typeface="Arial"/>
              </a:rPr>
              <a:t>Check out my book!</a:t>
            </a:r>
            <a:endParaRPr b="0" i="0" sz="1400" u="none" cap="none" strike="noStrike">
              <a:solidFill>
                <a:srgbClr val="000000"/>
              </a:solidFill>
              <a:latin typeface="Arial"/>
              <a:ea typeface="Arial"/>
              <a:cs typeface="Arial"/>
              <a:sym typeface="Arial"/>
            </a:endParaRPr>
          </a:p>
        </p:txBody>
      </p:sp>
      <p:sp>
        <p:nvSpPr>
          <p:cNvPr id="423" name="Google Shape;423;p40"/>
          <p:cNvSpPr txBox="1"/>
          <p:nvPr/>
        </p:nvSpPr>
        <p:spPr>
          <a:xfrm>
            <a:off x="914425" y="11643350"/>
            <a:ext cx="10972800" cy="5541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600"/>
              <a:buFont typeface="Arial"/>
              <a:buNone/>
            </a:pPr>
            <a:r>
              <a:rPr b="0" i="0" lang="en" sz="3600" u="none" cap="none" strike="noStrike">
                <a:solidFill>
                  <a:srgbClr val="B9C6E0"/>
                </a:solidFill>
                <a:latin typeface="Arial"/>
                <a:ea typeface="Arial"/>
                <a:cs typeface="Arial"/>
                <a:sym typeface="Arial"/>
              </a:rPr>
              <a:t>Amazon, Audible, Apple Books, or JayKranda.com</a:t>
            </a:r>
            <a:endParaRPr b="0" i="0" sz="1400" u="none" cap="none" strike="noStrike">
              <a:solidFill>
                <a:srgbClr val="000000"/>
              </a:solidFill>
              <a:latin typeface="Arial"/>
              <a:ea typeface="Arial"/>
              <a:cs typeface="Arial"/>
              <a:sym typeface="Arial"/>
            </a:endParaRPr>
          </a:p>
        </p:txBody>
      </p:sp>
      <p:sp>
        <p:nvSpPr>
          <p:cNvPr id="424" name="Google Shape;424;p40"/>
          <p:cNvSpPr/>
          <p:nvPr/>
        </p:nvSpPr>
        <p:spPr>
          <a:xfrm>
            <a:off x="914400" y="14996159"/>
            <a:ext cx="10972800" cy="18300"/>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5" name="Google Shape;425;p40"/>
          <p:cNvSpPr txBox="1"/>
          <p:nvPr/>
        </p:nvSpPr>
        <p:spPr>
          <a:xfrm>
            <a:off x="914400" y="15316200"/>
            <a:ext cx="7315200" cy="292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ONLINE CHURCH</a:t>
            </a:r>
            <a:endParaRPr b="0" i="0" sz="1400" u="none" cap="none" strike="noStrike">
              <a:solidFill>
                <a:srgbClr val="000000"/>
              </a:solidFill>
              <a:latin typeface="Arial"/>
              <a:ea typeface="Arial"/>
              <a:cs typeface="Arial"/>
              <a:sym typeface="Arial"/>
            </a:endParaRPr>
          </a:p>
        </p:txBody>
      </p:sp>
      <p:sp>
        <p:nvSpPr>
          <p:cNvPr id="426" name="Google Shape;426;p40"/>
          <p:cNvSpPr txBox="1"/>
          <p:nvPr/>
        </p:nvSpPr>
        <p:spPr>
          <a:xfrm>
            <a:off x="5486400" y="15316200"/>
            <a:ext cx="6400800" cy="2925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 DIGITAL MINISTRY STORY</a:t>
            </a:r>
            <a:endParaRPr b="0" i="0" sz="1400" u="none" cap="none" strike="noStrike">
              <a:solidFill>
                <a:srgbClr val="000000"/>
              </a:solidFill>
              <a:latin typeface="Arial"/>
              <a:ea typeface="Arial"/>
              <a:cs typeface="Arial"/>
              <a:sym typeface="Arial"/>
            </a:endParaRPr>
          </a:p>
        </p:txBody>
      </p:sp>
      <p:pic>
        <p:nvPicPr>
          <p:cNvPr id="427" name="Google Shape;427;p40" title="Screenshot 2026-07-14 at 1.12.08 PM.png"/>
          <p:cNvPicPr preferRelativeResize="0"/>
          <p:nvPr/>
        </p:nvPicPr>
        <p:blipFill rotWithShape="1">
          <a:blip r:embed="rId3">
            <a:alphaModFix/>
          </a:blip>
          <a:srcRect b="0" l="0" r="0" t="0"/>
          <a:stretch/>
        </p:blipFill>
        <p:spPr>
          <a:xfrm>
            <a:off x="3020575" y="4419150"/>
            <a:ext cx="6760500" cy="6777825"/>
          </a:xfrm>
          <a:prstGeom prst="rect">
            <a:avLst/>
          </a:prstGeom>
          <a:noFill/>
          <a:ln>
            <a:noFill/>
          </a:ln>
        </p:spPr>
      </p:pic>
      <p:sp>
        <p:nvSpPr>
          <p:cNvPr id="428" name="Google Shape;428;p40"/>
          <p:cNvSpPr txBox="1"/>
          <p:nvPr/>
        </p:nvSpPr>
        <p:spPr>
          <a:xfrm>
            <a:off x="1828801" y="2384242"/>
            <a:ext cx="91440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Extra Resource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pic>
        <p:nvPicPr>
          <p:cNvPr id="434" name="Google Shape;434;p41" title="672bfc1aed23a741d91c3596_62322eeff27edca589fad249_chris-montgomery-smgTvepind4-unsplash.jpg"/>
          <p:cNvPicPr preferRelativeResize="0"/>
          <p:nvPr/>
        </p:nvPicPr>
        <p:blipFill rotWithShape="1">
          <a:blip r:embed="rId3">
            <a:alphaModFix/>
          </a:blip>
          <a:srcRect b="0" l="0" r="0" t="0"/>
          <a:stretch/>
        </p:blipFill>
        <p:spPr>
          <a:xfrm>
            <a:off x="-5489175" y="-897800"/>
            <a:ext cx="22316902" cy="17631325"/>
          </a:xfrm>
          <a:prstGeom prst="rect">
            <a:avLst/>
          </a:prstGeom>
          <a:noFill/>
          <a:ln>
            <a:noFill/>
          </a:ln>
        </p:spPr>
      </p:pic>
      <p:sp>
        <p:nvSpPr>
          <p:cNvPr id="435" name="Google Shape;435;p41"/>
          <p:cNvSpPr/>
          <p:nvPr/>
        </p:nvSpPr>
        <p:spPr>
          <a:xfrm>
            <a:off x="-1770599" y="-623451"/>
            <a:ext cx="14617800" cy="19597200"/>
          </a:xfrm>
          <a:prstGeom prst="rect">
            <a:avLst/>
          </a:prstGeom>
          <a:solidFill>
            <a:srgbClr val="0B1526">
              <a:alpha val="72157"/>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6" name="Google Shape;436;p41"/>
          <p:cNvSpPr/>
          <p:nvPr/>
        </p:nvSpPr>
        <p:spPr>
          <a:xfrm>
            <a:off x="914400" y="4892040"/>
            <a:ext cx="530400" cy="54900"/>
          </a:xfrm>
          <a:prstGeom prst="rect">
            <a:avLst/>
          </a:prstGeom>
          <a:solidFill>
            <a:srgbClr val="4F86E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7" name="Google Shape;437;p41"/>
          <p:cNvSpPr txBox="1"/>
          <p:nvPr/>
        </p:nvSpPr>
        <p:spPr>
          <a:xfrm>
            <a:off x="1636776" y="4800600"/>
            <a:ext cx="100584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TECHNOLOGY &amp; THE CHURCH</a:t>
            </a:r>
            <a:endParaRPr b="0" i="0" sz="1400" u="none" cap="none" strike="noStrike">
              <a:solidFill>
                <a:srgbClr val="000000"/>
              </a:solidFill>
              <a:latin typeface="Arial"/>
              <a:ea typeface="Arial"/>
              <a:cs typeface="Arial"/>
              <a:sym typeface="Arial"/>
            </a:endParaRPr>
          </a:p>
        </p:txBody>
      </p:sp>
      <p:sp>
        <p:nvSpPr>
          <p:cNvPr id="438" name="Google Shape;438;p41"/>
          <p:cNvSpPr txBox="1"/>
          <p:nvPr/>
        </p:nvSpPr>
        <p:spPr>
          <a:xfrm>
            <a:off x="914400" y="5577840"/>
            <a:ext cx="11155800" cy="4386900"/>
          </a:xfrm>
          <a:prstGeom prst="rect">
            <a:avLst/>
          </a:prstGeom>
          <a:noFill/>
          <a:ln>
            <a:noFill/>
          </a:ln>
        </p:spPr>
        <p:txBody>
          <a:bodyPr anchorCtr="0" anchor="t" bIns="0" lIns="0" spcFirstLastPara="1" rIns="0" wrap="square" tIns="0">
            <a:spAutoFit/>
          </a:bodyPr>
          <a:lstStyle/>
          <a:p>
            <a:pPr indent="0" lvl="0" marL="0" marR="0" rtl="0" algn="l">
              <a:lnSpc>
                <a:spcPct val="95000"/>
              </a:lnSpc>
              <a:spcBef>
                <a:spcPts val="0"/>
              </a:spcBef>
              <a:spcAft>
                <a:spcPts val="0"/>
              </a:spcAft>
              <a:buClr>
                <a:srgbClr val="000000"/>
              </a:buClr>
              <a:buSzPts val="15000"/>
              <a:buFont typeface="Arial"/>
              <a:buNone/>
            </a:pPr>
            <a:r>
              <a:rPr b="1" i="0" lang="en" sz="15000" u="none" cap="none" strike="noStrike">
                <a:solidFill>
                  <a:srgbClr val="F4F7FC"/>
                </a:solidFill>
                <a:latin typeface="Arial"/>
                <a:ea typeface="Arial"/>
                <a:cs typeface="Arial"/>
                <a:sym typeface="Arial"/>
              </a:rPr>
              <a:t>Online Church</a:t>
            </a:r>
            <a:endParaRPr b="0" i="0" sz="1400" u="none" cap="none" strike="noStrike">
              <a:solidFill>
                <a:srgbClr val="000000"/>
              </a:solidFill>
              <a:latin typeface="Arial"/>
              <a:ea typeface="Arial"/>
              <a:cs typeface="Arial"/>
              <a:sym typeface="Arial"/>
            </a:endParaRPr>
          </a:p>
        </p:txBody>
      </p:sp>
      <p:sp>
        <p:nvSpPr>
          <p:cNvPr id="439" name="Google Shape;439;p41"/>
          <p:cNvSpPr txBox="1"/>
          <p:nvPr/>
        </p:nvSpPr>
        <p:spPr>
          <a:xfrm>
            <a:off x="914400" y="9509760"/>
            <a:ext cx="10607100" cy="1280700"/>
          </a:xfrm>
          <a:prstGeom prst="rect">
            <a:avLst/>
          </a:prstGeom>
          <a:noFill/>
          <a:ln>
            <a:noFill/>
          </a:ln>
        </p:spPr>
        <p:txBody>
          <a:bodyPr anchorCtr="0" anchor="t" bIns="0" lIns="0" spcFirstLastPara="1" rIns="0" wrap="square" tIns="0">
            <a:spAutoFit/>
          </a:bodyPr>
          <a:lstStyle/>
          <a:p>
            <a:pPr indent="0" lvl="0" marL="0" marR="0" rtl="0" algn="l">
              <a:lnSpc>
                <a:spcPct val="108000"/>
              </a:lnSpc>
              <a:spcBef>
                <a:spcPts val="0"/>
              </a:spcBef>
              <a:spcAft>
                <a:spcPts val="0"/>
              </a:spcAft>
              <a:buClr>
                <a:srgbClr val="000000"/>
              </a:buClr>
              <a:buSzPts val="4000"/>
              <a:buFont typeface="Arial"/>
              <a:buNone/>
            </a:pPr>
            <a:r>
              <a:rPr b="0" i="0" lang="en" sz="4000" u="none" cap="none" strike="noStrike">
                <a:solidFill>
                  <a:srgbClr val="B9C6E0"/>
                </a:solidFill>
                <a:latin typeface="Arial"/>
                <a:ea typeface="Arial"/>
                <a:cs typeface="Arial"/>
                <a:sym typeface="Arial"/>
              </a:rPr>
              <a:t>A short history of the church and its tech — and one pastor's front-row seat building it.</a:t>
            </a:r>
            <a:endParaRPr b="0" i="0" sz="1400" u="none" cap="none" strike="noStrike">
              <a:solidFill>
                <a:srgbClr val="000000"/>
              </a:solidFill>
              <a:latin typeface="Arial"/>
              <a:ea typeface="Arial"/>
              <a:cs typeface="Arial"/>
              <a:sym typeface="Arial"/>
            </a:endParaRPr>
          </a:p>
        </p:txBody>
      </p:sp>
      <p:sp>
        <p:nvSpPr>
          <p:cNvPr id="440" name="Google Shape;440;p41"/>
          <p:cNvSpPr/>
          <p:nvPr/>
        </p:nvSpPr>
        <p:spPr>
          <a:xfrm>
            <a:off x="914400" y="14996159"/>
            <a:ext cx="10972800" cy="18300"/>
          </a:xfrm>
          <a:prstGeom prst="rect">
            <a:avLst/>
          </a:prstGeom>
          <a:solidFill>
            <a:srgbClr val="7E8FB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1" name="Google Shape;441;p41"/>
          <p:cNvSpPr txBox="1"/>
          <p:nvPr/>
        </p:nvSpPr>
        <p:spPr>
          <a:xfrm>
            <a:off x="914400" y="15316200"/>
            <a:ext cx="7315200" cy="292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ONLINE CHURCH</a:t>
            </a:r>
            <a:endParaRPr b="0" i="0" sz="1400" u="none" cap="none" strike="noStrike">
              <a:solidFill>
                <a:srgbClr val="000000"/>
              </a:solidFill>
              <a:latin typeface="Arial"/>
              <a:ea typeface="Arial"/>
              <a:cs typeface="Arial"/>
              <a:sym typeface="Arial"/>
            </a:endParaRPr>
          </a:p>
        </p:txBody>
      </p:sp>
      <p:sp>
        <p:nvSpPr>
          <p:cNvPr id="442" name="Google Shape;442;p41"/>
          <p:cNvSpPr txBox="1"/>
          <p:nvPr/>
        </p:nvSpPr>
        <p:spPr>
          <a:xfrm>
            <a:off x="5486400" y="15316200"/>
            <a:ext cx="6400800" cy="2925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 DIGITAL MINISTRY STORY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5"/>
          <p:cNvSpPr/>
          <p:nvPr/>
        </p:nvSpPr>
        <p:spPr>
          <a:xfrm>
            <a:off x="-45720" y="-45720"/>
            <a:ext cx="12893100" cy="1655070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1" name="Google Shape;81;p15"/>
          <p:cNvSpPr txBox="1"/>
          <p:nvPr/>
        </p:nvSpPr>
        <p:spPr>
          <a:xfrm>
            <a:off x="-45750" y="2285452"/>
            <a:ext cx="128931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lang="en" sz="2200">
                <a:solidFill>
                  <a:srgbClr val="8CB0F0"/>
                </a:solidFill>
              </a:rPr>
              <a:t>Online Pastor</a:t>
            </a:r>
            <a:endParaRPr b="0" i="0" sz="1400" u="none" cap="none" strike="noStrike">
              <a:solidFill>
                <a:srgbClr val="000000"/>
              </a:solidFill>
              <a:latin typeface="Arial"/>
              <a:ea typeface="Arial"/>
              <a:cs typeface="Arial"/>
              <a:sym typeface="Arial"/>
            </a:endParaRPr>
          </a:p>
        </p:txBody>
      </p:sp>
      <p:sp>
        <p:nvSpPr>
          <p:cNvPr id="82" name="Google Shape;82;p15"/>
          <p:cNvSpPr/>
          <p:nvPr/>
        </p:nvSpPr>
        <p:spPr>
          <a:xfrm>
            <a:off x="914400" y="14996159"/>
            <a:ext cx="10972800" cy="18300"/>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3" name="Google Shape;83;p15"/>
          <p:cNvSpPr txBox="1"/>
          <p:nvPr/>
        </p:nvSpPr>
        <p:spPr>
          <a:xfrm>
            <a:off x="914400" y="15316200"/>
            <a:ext cx="7315200" cy="292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ONLINE CHURCH</a:t>
            </a:r>
            <a:endParaRPr b="0" i="0" sz="1400" u="none" cap="none" strike="noStrike">
              <a:solidFill>
                <a:srgbClr val="000000"/>
              </a:solidFill>
              <a:latin typeface="Arial"/>
              <a:ea typeface="Arial"/>
              <a:cs typeface="Arial"/>
              <a:sym typeface="Arial"/>
            </a:endParaRPr>
          </a:p>
        </p:txBody>
      </p:sp>
      <p:sp>
        <p:nvSpPr>
          <p:cNvPr id="84" name="Google Shape;84;p15"/>
          <p:cNvSpPr txBox="1"/>
          <p:nvPr/>
        </p:nvSpPr>
        <p:spPr>
          <a:xfrm>
            <a:off x="5486400" y="15316200"/>
            <a:ext cx="6400800" cy="2925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 DIGITAL MINISTRY STORY</a:t>
            </a:r>
            <a:endParaRPr b="0" i="0" sz="1400" u="none" cap="none" strike="noStrike">
              <a:solidFill>
                <a:srgbClr val="000000"/>
              </a:solidFill>
              <a:latin typeface="Arial"/>
              <a:ea typeface="Arial"/>
              <a:cs typeface="Arial"/>
              <a:sym typeface="Arial"/>
            </a:endParaRPr>
          </a:p>
        </p:txBody>
      </p:sp>
      <p:pic>
        <p:nvPicPr>
          <p:cNvPr id="85" name="Google Shape;85;p15" title="Screenshot 2026-07-22 at 9.29.07 AM.png"/>
          <p:cNvPicPr preferRelativeResize="0"/>
          <p:nvPr/>
        </p:nvPicPr>
        <p:blipFill>
          <a:blip r:embed="rId3">
            <a:alphaModFix/>
          </a:blip>
          <a:stretch>
            <a:fillRect/>
          </a:stretch>
        </p:blipFill>
        <p:spPr>
          <a:xfrm>
            <a:off x="2899738" y="8556438"/>
            <a:ext cx="7002168" cy="4819238"/>
          </a:xfrm>
          <a:prstGeom prst="rect">
            <a:avLst/>
          </a:prstGeom>
          <a:noFill/>
          <a:ln>
            <a:noFill/>
          </a:ln>
        </p:spPr>
      </p:pic>
      <p:pic>
        <p:nvPicPr>
          <p:cNvPr id="86" name="Google Shape;86;p15" title="Screenshot 2026-07-22 at 9.29.01 AM.png"/>
          <p:cNvPicPr preferRelativeResize="0"/>
          <p:nvPr/>
        </p:nvPicPr>
        <p:blipFill>
          <a:blip r:embed="rId4">
            <a:alphaModFix/>
          </a:blip>
          <a:stretch>
            <a:fillRect/>
          </a:stretch>
        </p:blipFill>
        <p:spPr>
          <a:xfrm>
            <a:off x="3038475" y="3294763"/>
            <a:ext cx="6724650" cy="4591050"/>
          </a:xfrm>
          <a:prstGeom prst="rect">
            <a:avLst/>
          </a:prstGeom>
          <a:noFill/>
          <a:ln>
            <a:noFill/>
          </a:ln>
        </p:spPr>
      </p:pic>
      <p:sp>
        <p:nvSpPr>
          <p:cNvPr id="87" name="Google Shape;87;p15"/>
          <p:cNvSpPr txBox="1"/>
          <p:nvPr/>
        </p:nvSpPr>
        <p:spPr>
          <a:xfrm>
            <a:off x="445575" y="4800063"/>
            <a:ext cx="3000000" cy="708000"/>
          </a:xfrm>
          <a:prstGeom prst="rect">
            <a:avLst/>
          </a:prstGeom>
          <a:noFill/>
          <a:ln>
            <a:noFill/>
          </a:ln>
        </p:spPr>
        <p:txBody>
          <a:bodyPr anchorCtr="0" anchor="t" bIns="91425" lIns="91425" spcFirstLastPara="1" rIns="91425" wrap="square" tIns="91425">
            <a:spAutoFit/>
          </a:bodyPr>
          <a:lstStyle/>
          <a:p>
            <a:pPr indent="0" lvl="0" marL="0" rtl="0" algn="ctr">
              <a:lnSpc>
                <a:spcPct val="112000"/>
              </a:lnSpc>
              <a:spcBef>
                <a:spcPts val="0"/>
              </a:spcBef>
              <a:spcAft>
                <a:spcPts val="0"/>
              </a:spcAft>
              <a:buNone/>
            </a:pPr>
            <a:r>
              <a:rPr lang="en" sz="3400">
                <a:solidFill>
                  <a:srgbClr val="B9C6E0"/>
                </a:solidFill>
              </a:rPr>
              <a:t>2010</a:t>
            </a:r>
            <a:endParaRPr/>
          </a:p>
        </p:txBody>
      </p:sp>
      <p:sp>
        <p:nvSpPr>
          <p:cNvPr id="88" name="Google Shape;88;p15"/>
          <p:cNvSpPr txBox="1"/>
          <p:nvPr/>
        </p:nvSpPr>
        <p:spPr>
          <a:xfrm>
            <a:off x="10343656" y="10612063"/>
            <a:ext cx="3000000" cy="708000"/>
          </a:xfrm>
          <a:prstGeom prst="rect">
            <a:avLst/>
          </a:prstGeom>
          <a:noFill/>
          <a:ln>
            <a:noFill/>
          </a:ln>
        </p:spPr>
        <p:txBody>
          <a:bodyPr anchorCtr="0" anchor="t" bIns="91425" lIns="91425" spcFirstLastPara="1" rIns="91425" wrap="square" tIns="91425">
            <a:spAutoFit/>
          </a:bodyPr>
          <a:lstStyle/>
          <a:p>
            <a:pPr indent="0" lvl="0" marL="0" rtl="0" algn="l">
              <a:lnSpc>
                <a:spcPct val="112000"/>
              </a:lnSpc>
              <a:spcBef>
                <a:spcPts val="0"/>
              </a:spcBef>
              <a:spcAft>
                <a:spcPts val="0"/>
              </a:spcAft>
              <a:buNone/>
            </a:pPr>
            <a:r>
              <a:rPr lang="en" sz="3400">
                <a:solidFill>
                  <a:srgbClr val="B9C6E0"/>
                </a:solidFill>
              </a:rPr>
              <a:t>2011</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6"/>
          <p:cNvSpPr/>
          <p:nvPr/>
        </p:nvSpPr>
        <p:spPr>
          <a:xfrm>
            <a:off x="-45720" y="-45720"/>
            <a:ext cx="12893100" cy="1655070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5" name="Google Shape;95;p16"/>
          <p:cNvSpPr txBox="1"/>
          <p:nvPr/>
        </p:nvSpPr>
        <p:spPr>
          <a:xfrm>
            <a:off x="-45725" y="3100799"/>
            <a:ext cx="128931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lang="en" sz="2200">
                <a:solidFill>
                  <a:srgbClr val="8CB0F0"/>
                </a:solidFill>
              </a:rPr>
              <a:t>My Story… I wasn’t rushing to church at the time</a:t>
            </a:r>
            <a:endParaRPr b="0" i="0" sz="1400" u="none" cap="none" strike="noStrike">
              <a:solidFill>
                <a:srgbClr val="000000"/>
              </a:solidFill>
              <a:latin typeface="Arial"/>
              <a:ea typeface="Arial"/>
              <a:cs typeface="Arial"/>
              <a:sym typeface="Arial"/>
            </a:endParaRPr>
          </a:p>
        </p:txBody>
      </p:sp>
      <p:sp>
        <p:nvSpPr>
          <p:cNvPr id="96" name="Google Shape;96;p16"/>
          <p:cNvSpPr/>
          <p:nvPr/>
        </p:nvSpPr>
        <p:spPr>
          <a:xfrm>
            <a:off x="914400" y="14996159"/>
            <a:ext cx="10972800" cy="18300"/>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7" name="Google Shape;97;p16"/>
          <p:cNvSpPr txBox="1"/>
          <p:nvPr/>
        </p:nvSpPr>
        <p:spPr>
          <a:xfrm>
            <a:off x="914400" y="15316200"/>
            <a:ext cx="7315200" cy="292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ONLINE CHURCH</a:t>
            </a:r>
            <a:endParaRPr b="0" i="0" sz="1400" u="none" cap="none" strike="noStrike">
              <a:solidFill>
                <a:srgbClr val="000000"/>
              </a:solidFill>
              <a:latin typeface="Arial"/>
              <a:ea typeface="Arial"/>
              <a:cs typeface="Arial"/>
              <a:sym typeface="Arial"/>
            </a:endParaRPr>
          </a:p>
        </p:txBody>
      </p:sp>
      <p:sp>
        <p:nvSpPr>
          <p:cNvPr id="98" name="Google Shape;98;p16"/>
          <p:cNvSpPr txBox="1"/>
          <p:nvPr/>
        </p:nvSpPr>
        <p:spPr>
          <a:xfrm>
            <a:off x="5486400" y="15316200"/>
            <a:ext cx="6400800" cy="2925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 DIGITAL MINISTRY STORY</a:t>
            </a:r>
            <a:endParaRPr b="0" i="0" sz="1400" u="none" cap="none" strike="noStrike">
              <a:solidFill>
                <a:srgbClr val="000000"/>
              </a:solidFill>
              <a:latin typeface="Arial"/>
              <a:ea typeface="Arial"/>
              <a:cs typeface="Arial"/>
              <a:sym typeface="Arial"/>
            </a:endParaRPr>
          </a:p>
        </p:txBody>
      </p:sp>
      <p:pic>
        <p:nvPicPr>
          <p:cNvPr id="99" name="Google Shape;99;p16" title="Screenshot 2026-07-22 at 9.36.06 AM.png"/>
          <p:cNvPicPr preferRelativeResize="0"/>
          <p:nvPr/>
        </p:nvPicPr>
        <p:blipFill rotWithShape="1">
          <a:blip r:embed="rId3">
            <a:alphaModFix/>
          </a:blip>
          <a:srcRect b="0" l="22559" r="0" t="12311"/>
          <a:stretch/>
        </p:blipFill>
        <p:spPr>
          <a:xfrm>
            <a:off x="3305536" y="5014897"/>
            <a:ext cx="6190518" cy="69550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7"/>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6" name="Google Shape;106;p17"/>
          <p:cNvSpPr txBox="1"/>
          <p:nvPr/>
        </p:nvSpPr>
        <p:spPr>
          <a:xfrm>
            <a:off x="-45750" y="2081902"/>
            <a:ext cx="128931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WHERE WE START</a:t>
            </a:r>
            <a:endParaRPr b="0" i="0" sz="1400" u="none" cap="none" strike="noStrike">
              <a:solidFill>
                <a:srgbClr val="000000"/>
              </a:solidFill>
              <a:latin typeface="Arial"/>
              <a:ea typeface="Arial"/>
              <a:cs typeface="Arial"/>
              <a:sym typeface="Arial"/>
            </a:endParaRPr>
          </a:p>
        </p:txBody>
      </p:sp>
      <p:sp>
        <p:nvSpPr>
          <p:cNvPr id="107" name="Google Shape;107;p17"/>
          <p:cNvSpPr txBox="1"/>
          <p:nvPr/>
        </p:nvSpPr>
        <p:spPr>
          <a:xfrm>
            <a:off x="914400" y="3943349"/>
            <a:ext cx="10424100" cy="4155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6400"/>
              <a:buFont typeface="Arial"/>
              <a:buNone/>
            </a:pPr>
            <a:r>
              <a:rPr b="1" i="0" lang="en" sz="6400" u="none" cap="none" strike="noStrike">
                <a:solidFill>
                  <a:srgbClr val="F4F7FC"/>
                </a:solidFill>
                <a:latin typeface="Arial"/>
                <a:ea typeface="Arial"/>
                <a:cs typeface="Arial"/>
                <a:sym typeface="Arial"/>
              </a:rPr>
              <a:t>We're amazing at preserving truth.</a:t>
            </a:r>
            <a:br>
              <a:rPr b="1" i="0" lang="en" sz="6400" u="none" cap="none" strike="noStrike">
                <a:solidFill>
                  <a:srgbClr val="F4F7FC"/>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400"/>
              <a:buFont typeface="Arial"/>
              <a:buNone/>
            </a:pPr>
            <a:r>
              <a:rPr b="1" i="0" lang="en" sz="6400" u="none" cap="none" strike="noStrike">
                <a:solidFill>
                  <a:srgbClr val="F4F7FC"/>
                </a:solidFill>
                <a:latin typeface="Arial"/>
                <a:ea typeface="Arial"/>
                <a:cs typeface="Arial"/>
                <a:sym typeface="Arial"/>
              </a:rPr>
              <a:t>The flip side: we can be </a:t>
            </a:r>
            <a:r>
              <a:rPr b="1" i="0" lang="en" sz="6400" u="none" cap="none" strike="noStrike">
                <a:solidFill>
                  <a:srgbClr val="4F86E9"/>
                </a:solidFill>
                <a:latin typeface="Arial"/>
                <a:ea typeface="Arial"/>
                <a:cs typeface="Arial"/>
                <a:sym typeface="Arial"/>
              </a:rPr>
              <a:t>slow to change.</a:t>
            </a:r>
            <a:endParaRPr b="0" i="0" sz="1400" u="none" cap="none" strike="noStrike">
              <a:solidFill>
                <a:srgbClr val="000000"/>
              </a:solidFill>
              <a:latin typeface="Arial"/>
              <a:ea typeface="Arial"/>
              <a:cs typeface="Arial"/>
              <a:sym typeface="Arial"/>
            </a:endParaRPr>
          </a:p>
        </p:txBody>
      </p:sp>
      <p:sp>
        <p:nvSpPr>
          <p:cNvPr id="108" name="Google Shape;108;p17"/>
          <p:cNvSpPr txBox="1"/>
          <p:nvPr/>
        </p:nvSpPr>
        <p:spPr>
          <a:xfrm>
            <a:off x="914400" y="8778240"/>
            <a:ext cx="10058400" cy="2743200"/>
          </a:xfrm>
          <a:prstGeom prst="rect">
            <a:avLst/>
          </a:prstGeom>
          <a:noFill/>
          <a:ln>
            <a:noFill/>
          </a:ln>
        </p:spPr>
        <p:txBody>
          <a:bodyPr anchorCtr="0" anchor="t" bIns="0" lIns="0" spcFirstLastPara="1" rIns="0" wrap="square" tIns="0">
            <a:spAutoFit/>
          </a:bodyPr>
          <a:lstStyle/>
          <a:p>
            <a:pPr indent="0" lvl="0" marL="0" marR="0" rtl="0" algn="l">
              <a:lnSpc>
                <a:spcPct val="112000"/>
              </a:lnSpc>
              <a:spcBef>
                <a:spcPts val="0"/>
              </a:spcBef>
              <a:spcAft>
                <a:spcPts val="0"/>
              </a:spcAft>
              <a:buClr>
                <a:srgbClr val="000000"/>
              </a:buClr>
              <a:buSzPts val="3400"/>
              <a:buFont typeface="Arial"/>
              <a:buNone/>
            </a:pPr>
            <a:r>
              <a:rPr b="0" i="0" lang="en" sz="3400" u="none" cap="none" strike="noStrike">
                <a:solidFill>
                  <a:srgbClr val="B9C6E0"/>
                </a:solidFill>
                <a:latin typeface="Arial"/>
                <a:ea typeface="Arial"/>
                <a:cs typeface="Arial"/>
                <a:sym typeface="Arial"/>
              </a:rPr>
              <a:t>We do embrace new tech — but we are deeply, deliberately discerning about it.</a:t>
            </a:r>
            <a:endParaRPr b="0" i="0" sz="1400" u="none" cap="none" strike="noStrike">
              <a:solidFill>
                <a:srgbClr val="000000"/>
              </a:solidFill>
              <a:latin typeface="Arial"/>
              <a:ea typeface="Arial"/>
              <a:cs typeface="Arial"/>
              <a:sym typeface="Arial"/>
            </a:endParaRPr>
          </a:p>
        </p:txBody>
      </p:sp>
      <p:sp>
        <p:nvSpPr>
          <p:cNvPr id="109" name="Google Shape;109;p17"/>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0" name="Google Shape;110;p17"/>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ONLINE CHURCH</a:t>
            </a:r>
            <a:endParaRPr b="0" i="0" sz="1400" u="none" cap="none" strike="noStrike">
              <a:solidFill>
                <a:srgbClr val="000000"/>
              </a:solidFill>
              <a:latin typeface="Arial"/>
              <a:ea typeface="Arial"/>
              <a:cs typeface="Arial"/>
              <a:sym typeface="Arial"/>
            </a:endParaRPr>
          </a:p>
        </p:txBody>
      </p:sp>
      <p:sp>
        <p:nvSpPr>
          <p:cNvPr id="111" name="Google Shape;111;p17"/>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 DIGITAL MINISTRY STORY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18"/>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8" name="Google Shape;118;p18"/>
          <p:cNvSpPr txBox="1"/>
          <p:nvPr/>
        </p:nvSpPr>
        <p:spPr>
          <a:xfrm>
            <a:off x="0" y="2258625"/>
            <a:ext cx="12801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THE OPPORTUNITY</a:t>
            </a:r>
            <a:endParaRPr b="0" i="0" sz="1400" u="none" cap="none" strike="noStrike">
              <a:solidFill>
                <a:srgbClr val="000000"/>
              </a:solidFill>
              <a:latin typeface="Arial"/>
              <a:ea typeface="Arial"/>
              <a:cs typeface="Arial"/>
              <a:sym typeface="Arial"/>
            </a:endParaRPr>
          </a:p>
        </p:txBody>
      </p:sp>
      <p:sp>
        <p:nvSpPr>
          <p:cNvPr id="119" name="Google Shape;119;p18"/>
          <p:cNvSpPr txBox="1"/>
          <p:nvPr/>
        </p:nvSpPr>
        <p:spPr>
          <a:xfrm>
            <a:off x="914400" y="4237275"/>
            <a:ext cx="10607100" cy="3324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7200"/>
              <a:buFont typeface="Arial"/>
              <a:buNone/>
            </a:pPr>
            <a:r>
              <a:rPr b="1" i="0" lang="en" sz="7200" u="none" cap="none" strike="noStrike">
                <a:solidFill>
                  <a:srgbClr val="F4F7FC"/>
                </a:solidFill>
                <a:latin typeface="Arial"/>
                <a:ea typeface="Arial"/>
                <a:cs typeface="Arial"/>
                <a:sym typeface="Arial"/>
              </a:rPr>
              <a:t>We are in </a:t>
            </a:r>
            <a:r>
              <a:rPr b="1" i="0" lang="en" sz="7200" u="none" cap="none" strike="noStrike">
                <a:solidFill>
                  <a:srgbClr val="4F86E9"/>
                </a:solidFill>
                <a:latin typeface="Arial"/>
                <a:ea typeface="Arial"/>
                <a:cs typeface="Arial"/>
                <a:sym typeface="Arial"/>
              </a:rPr>
              <a:t>this moment</a:t>
            </a:r>
            <a:r>
              <a:rPr b="1" i="0" lang="en" sz="7200" u="none" cap="none" strike="noStrike">
                <a:solidFill>
                  <a:srgbClr val="F4F7FC"/>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7200"/>
              <a:buFont typeface="Arial"/>
              <a:buNone/>
            </a:pPr>
            <a:r>
              <a:rPr b="1" i="0" lang="en" sz="7200" u="none" cap="none" strike="noStrike">
                <a:solidFill>
                  <a:srgbClr val="F4F7FC"/>
                </a:solidFill>
                <a:latin typeface="Arial"/>
                <a:ea typeface="Arial"/>
                <a:cs typeface="Arial"/>
                <a:sym typeface="Arial"/>
              </a:rPr>
              <a:t>and not another.</a:t>
            </a:r>
            <a:endParaRPr b="0" i="0" sz="1400" u="none" cap="none" strike="noStrike">
              <a:solidFill>
                <a:srgbClr val="000000"/>
              </a:solidFill>
              <a:latin typeface="Arial"/>
              <a:ea typeface="Arial"/>
              <a:cs typeface="Arial"/>
              <a:sym typeface="Arial"/>
            </a:endParaRPr>
          </a:p>
        </p:txBody>
      </p:sp>
      <p:sp>
        <p:nvSpPr>
          <p:cNvPr id="120" name="Google Shape;120;p18"/>
          <p:cNvSpPr txBox="1"/>
          <p:nvPr/>
        </p:nvSpPr>
        <p:spPr>
          <a:xfrm>
            <a:off x="914400" y="8412480"/>
            <a:ext cx="10241280" cy="3291840"/>
          </a:xfrm>
          <a:prstGeom prst="rect">
            <a:avLst/>
          </a:prstGeom>
          <a:noFill/>
          <a:ln>
            <a:noFill/>
          </a:ln>
        </p:spPr>
        <p:txBody>
          <a:bodyPr anchorCtr="0" anchor="t" bIns="0" lIns="0" spcFirstLastPara="1" rIns="0" wrap="square" tIns="0">
            <a:spAutoFit/>
          </a:bodyPr>
          <a:lstStyle/>
          <a:p>
            <a:pPr indent="0" lvl="0" marL="0" marR="0" rtl="0" algn="l">
              <a:lnSpc>
                <a:spcPct val="112000"/>
              </a:lnSpc>
              <a:spcBef>
                <a:spcPts val="0"/>
              </a:spcBef>
              <a:spcAft>
                <a:spcPts val="0"/>
              </a:spcAft>
              <a:buClr>
                <a:srgbClr val="000000"/>
              </a:buClr>
              <a:buSzPts val="3400"/>
              <a:buFont typeface="Arial"/>
              <a:buNone/>
            </a:pPr>
            <a:r>
              <a:rPr b="0" i="0" lang="en" sz="3400" u="none" cap="none" strike="noStrike">
                <a:solidFill>
                  <a:srgbClr val="B9C6E0"/>
                </a:solidFill>
                <a:latin typeface="Arial"/>
                <a:ea typeface="Arial"/>
                <a:cs typeface="Arial"/>
                <a:sym typeface="Arial"/>
              </a:rPr>
              <a:t>The question isn't whether to engage, but how — given who God has pointed to our hearts, and what each of us is called to do.</a:t>
            </a:r>
            <a:endParaRPr b="0" i="0" sz="1400" u="none" cap="none" strike="noStrike">
              <a:solidFill>
                <a:srgbClr val="000000"/>
              </a:solidFill>
              <a:latin typeface="Arial"/>
              <a:ea typeface="Arial"/>
              <a:cs typeface="Arial"/>
              <a:sym typeface="Arial"/>
            </a:endParaRPr>
          </a:p>
        </p:txBody>
      </p:sp>
      <p:sp>
        <p:nvSpPr>
          <p:cNvPr id="121" name="Google Shape;121;p18"/>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2" name="Google Shape;122;p18"/>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ONLINE CHURCH</a:t>
            </a:r>
            <a:endParaRPr b="0" i="0" sz="1400" u="none" cap="none" strike="noStrike">
              <a:solidFill>
                <a:srgbClr val="000000"/>
              </a:solidFill>
              <a:latin typeface="Arial"/>
              <a:ea typeface="Arial"/>
              <a:cs typeface="Arial"/>
              <a:sym typeface="Arial"/>
            </a:endParaRPr>
          </a:p>
        </p:txBody>
      </p:sp>
      <p:sp>
        <p:nvSpPr>
          <p:cNvPr id="123" name="Google Shape;123;p18"/>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 DIGITAL MINISTRY STORY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19"/>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 name="Google Shape;130;p19"/>
          <p:cNvSpPr txBox="1"/>
          <p:nvPr/>
        </p:nvSpPr>
        <p:spPr>
          <a:xfrm>
            <a:off x="5029200" y="1548475"/>
            <a:ext cx="2743200" cy="2539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6500"/>
              <a:buFont typeface="Arial"/>
              <a:buNone/>
            </a:pPr>
            <a:r>
              <a:rPr b="1" i="0" lang="en" sz="165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31" name="Google Shape;131;p19"/>
          <p:cNvSpPr txBox="1"/>
          <p:nvPr/>
        </p:nvSpPr>
        <p:spPr>
          <a:xfrm>
            <a:off x="914400" y="4005840"/>
            <a:ext cx="10972800" cy="47496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7600"/>
              <a:buFont typeface="Arial"/>
              <a:buNone/>
            </a:pPr>
            <a:r>
              <a:rPr b="1" i="0" lang="en" sz="7600" u="none" cap="none" strike="noStrike">
                <a:solidFill>
                  <a:srgbClr val="F4F7FC"/>
                </a:solidFill>
                <a:latin typeface="Arial"/>
                <a:ea typeface="Arial"/>
                <a:cs typeface="Arial"/>
                <a:sym typeface="Arial"/>
              </a:rPr>
              <a:t>We love to talk about the new thing.</a:t>
            </a:r>
            <a:r>
              <a:rPr b="0" i="0" lang="en" sz="1400" u="none" cap="none" strike="noStrike">
                <a:solidFill>
                  <a:srgbClr val="000000"/>
                </a:solidFill>
                <a:latin typeface="Arial"/>
                <a:ea typeface="Arial"/>
                <a:cs typeface="Arial"/>
                <a:sym typeface="Arial"/>
              </a:rPr>
              <a:t> </a:t>
            </a:r>
            <a:r>
              <a:rPr b="1" i="0" lang="en" sz="7600" u="none" cap="none" strike="noStrike">
                <a:solidFill>
                  <a:srgbClr val="F4F7FC"/>
                </a:solidFill>
                <a:latin typeface="Arial"/>
                <a:ea typeface="Arial"/>
                <a:cs typeface="Arial"/>
                <a:sym typeface="Arial"/>
              </a:rPr>
              <a:t>Our job is to focus on the </a:t>
            </a:r>
            <a:r>
              <a:rPr b="1" i="0" lang="en" sz="7600" u="none" cap="none" strike="noStrike">
                <a:solidFill>
                  <a:srgbClr val="4F86E9"/>
                </a:solidFill>
                <a:latin typeface="Arial"/>
                <a:ea typeface="Arial"/>
                <a:cs typeface="Arial"/>
                <a:sym typeface="Arial"/>
              </a:rPr>
              <a:t>helpful thing.</a:t>
            </a:r>
            <a:endParaRPr b="0" i="0" sz="1400" u="none" cap="none" strike="noStrike">
              <a:solidFill>
                <a:srgbClr val="000000"/>
              </a:solidFill>
              <a:latin typeface="Arial"/>
              <a:ea typeface="Arial"/>
              <a:cs typeface="Arial"/>
              <a:sym typeface="Arial"/>
            </a:endParaRPr>
          </a:p>
        </p:txBody>
      </p:sp>
      <p:sp>
        <p:nvSpPr>
          <p:cNvPr id="132" name="Google Shape;132;p19"/>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 name="Google Shape;133;p19"/>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ONLINE CHURCH</a:t>
            </a:r>
            <a:endParaRPr b="0" i="0" sz="1400" u="none" cap="none" strike="noStrike">
              <a:solidFill>
                <a:srgbClr val="000000"/>
              </a:solidFill>
              <a:latin typeface="Arial"/>
              <a:ea typeface="Arial"/>
              <a:cs typeface="Arial"/>
              <a:sym typeface="Arial"/>
            </a:endParaRPr>
          </a:p>
        </p:txBody>
      </p:sp>
      <p:sp>
        <p:nvSpPr>
          <p:cNvPr id="134" name="Google Shape;134;p19"/>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 DIGITAL MINISTRY STORY</a:t>
            </a:r>
            <a:endParaRPr b="0" i="0" sz="1400" u="none" cap="none" strike="noStrike">
              <a:solidFill>
                <a:srgbClr val="000000"/>
              </a:solidFill>
              <a:latin typeface="Arial"/>
              <a:ea typeface="Arial"/>
              <a:cs typeface="Arial"/>
              <a:sym typeface="Arial"/>
            </a:endParaRPr>
          </a:p>
        </p:txBody>
      </p:sp>
      <p:pic>
        <p:nvPicPr>
          <p:cNvPr id="135" name="Google Shape;135;p19" title="Screenshot 2026-07-14 at 12.45.35 PM.png"/>
          <p:cNvPicPr preferRelativeResize="0"/>
          <p:nvPr/>
        </p:nvPicPr>
        <p:blipFill rotWithShape="1">
          <a:blip r:embed="rId3">
            <a:alphaModFix/>
          </a:blip>
          <a:srcRect b="0" l="0" r="0" t="0"/>
          <a:stretch/>
        </p:blipFill>
        <p:spPr>
          <a:xfrm>
            <a:off x="2534725" y="9161875"/>
            <a:ext cx="7732150" cy="43939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pic>
        <p:nvPicPr>
          <p:cNvPr id="141" name="Google Shape;141;p20" title="672bfc1aed23a741d91c3596_62322eeff27edca589fad249_chris-montgomery-smgTvepind4-unsplash.jpg"/>
          <p:cNvPicPr preferRelativeResize="0"/>
          <p:nvPr/>
        </p:nvPicPr>
        <p:blipFill rotWithShape="1">
          <a:blip r:embed="rId3">
            <a:alphaModFix/>
          </a:blip>
          <a:srcRect b="0" l="0" r="0" t="0"/>
          <a:stretch/>
        </p:blipFill>
        <p:spPr>
          <a:xfrm>
            <a:off x="-5489175" y="-897800"/>
            <a:ext cx="22316902" cy="17631325"/>
          </a:xfrm>
          <a:prstGeom prst="rect">
            <a:avLst/>
          </a:prstGeom>
          <a:noFill/>
          <a:ln>
            <a:noFill/>
          </a:ln>
        </p:spPr>
      </p:pic>
      <p:sp>
        <p:nvSpPr>
          <p:cNvPr id="142" name="Google Shape;142;p20"/>
          <p:cNvSpPr/>
          <p:nvPr/>
        </p:nvSpPr>
        <p:spPr>
          <a:xfrm>
            <a:off x="-1770599" y="-623451"/>
            <a:ext cx="14617800" cy="19597200"/>
          </a:xfrm>
          <a:prstGeom prst="rect">
            <a:avLst/>
          </a:prstGeom>
          <a:solidFill>
            <a:srgbClr val="0B1526">
              <a:alpha val="72157"/>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 name="Google Shape;143;p20"/>
          <p:cNvSpPr/>
          <p:nvPr/>
        </p:nvSpPr>
        <p:spPr>
          <a:xfrm>
            <a:off x="914400" y="6144768"/>
            <a:ext cx="530352" cy="54864"/>
          </a:xfrm>
          <a:prstGeom prst="rect">
            <a:avLst/>
          </a:prstGeom>
          <a:solidFill>
            <a:srgbClr val="4F86E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 name="Google Shape;144;p20"/>
          <p:cNvSpPr txBox="1"/>
          <p:nvPr/>
        </p:nvSpPr>
        <p:spPr>
          <a:xfrm>
            <a:off x="1636776" y="6053328"/>
            <a:ext cx="100584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A DECADE-BY-DECADE STORY</a:t>
            </a:r>
            <a:endParaRPr b="0" i="0" sz="1400" u="none" cap="none" strike="noStrike">
              <a:solidFill>
                <a:srgbClr val="000000"/>
              </a:solidFill>
              <a:latin typeface="Arial"/>
              <a:ea typeface="Arial"/>
              <a:cs typeface="Arial"/>
              <a:sym typeface="Arial"/>
            </a:endParaRPr>
          </a:p>
        </p:txBody>
      </p:sp>
      <p:sp>
        <p:nvSpPr>
          <p:cNvPr id="145" name="Google Shape;145;p20"/>
          <p:cNvSpPr txBox="1"/>
          <p:nvPr/>
        </p:nvSpPr>
        <p:spPr>
          <a:xfrm>
            <a:off x="914400" y="6583680"/>
            <a:ext cx="11887200" cy="27432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Clr>
                <a:srgbClr val="000000"/>
              </a:buClr>
              <a:buSzPts val="25500"/>
              <a:buFont typeface="Arial"/>
              <a:buNone/>
            </a:pPr>
            <a:r>
              <a:rPr b="1" i="0" lang="en" sz="25500" u="none" cap="none" strike="noStrike">
                <a:solidFill>
                  <a:srgbClr val="4F86E9"/>
                </a:solidFill>
                <a:latin typeface="Arial"/>
                <a:ea typeface="Arial"/>
                <a:cs typeface="Arial"/>
                <a:sym typeface="Arial"/>
              </a:rPr>
              <a:t>01</a:t>
            </a:r>
            <a:endParaRPr b="0" i="0" sz="1400" u="none" cap="none" strike="noStrike">
              <a:solidFill>
                <a:srgbClr val="000000"/>
              </a:solidFill>
              <a:latin typeface="Arial"/>
              <a:ea typeface="Arial"/>
              <a:cs typeface="Arial"/>
              <a:sym typeface="Arial"/>
            </a:endParaRPr>
          </a:p>
        </p:txBody>
      </p:sp>
      <p:sp>
        <p:nvSpPr>
          <p:cNvPr id="146" name="Google Shape;146;p20"/>
          <p:cNvSpPr txBox="1"/>
          <p:nvPr/>
        </p:nvSpPr>
        <p:spPr>
          <a:xfrm>
            <a:off x="914400" y="11338560"/>
            <a:ext cx="11887200" cy="1828800"/>
          </a:xfrm>
          <a:prstGeom prst="rect">
            <a:avLst/>
          </a:prstGeom>
          <a:noFill/>
          <a:ln>
            <a:noFill/>
          </a:ln>
        </p:spPr>
        <p:txBody>
          <a:bodyPr anchorCtr="0" anchor="t" bIns="0" lIns="0" spcFirstLastPara="1" rIns="0" wrap="square" tIns="0">
            <a:spAutoFit/>
          </a:bodyPr>
          <a:lstStyle/>
          <a:p>
            <a:pPr indent="0" lvl="0" marL="0" marR="0" rtl="0" algn="l">
              <a:lnSpc>
                <a:spcPct val="95000"/>
              </a:lnSpc>
              <a:spcBef>
                <a:spcPts val="0"/>
              </a:spcBef>
              <a:spcAft>
                <a:spcPts val="0"/>
              </a:spcAft>
              <a:buClr>
                <a:srgbClr val="000000"/>
              </a:buClr>
              <a:buSzPts val="9000"/>
              <a:buFont typeface="Arial"/>
              <a:buNone/>
            </a:pPr>
            <a:r>
              <a:rPr b="1" i="0" lang="en" sz="9000" u="none" cap="none" strike="noStrike">
                <a:solidFill>
                  <a:srgbClr val="F4F7FC"/>
                </a:solidFill>
                <a:latin typeface="Arial"/>
                <a:ea typeface="Arial"/>
                <a:cs typeface="Arial"/>
                <a:sym typeface="Arial"/>
              </a:rPr>
              <a:t>A History Lesson</a:t>
            </a:r>
            <a:endParaRPr b="0" i="0" sz="1400" u="none" cap="none" strike="noStrike">
              <a:solidFill>
                <a:srgbClr val="000000"/>
              </a:solidFill>
              <a:latin typeface="Arial"/>
              <a:ea typeface="Arial"/>
              <a:cs typeface="Arial"/>
              <a:sym typeface="Arial"/>
            </a:endParaRPr>
          </a:p>
        </p:txBody>
      </p:sp>
      <p:sp>
        <p:nvSpPr>
          <p:cNvPr id="147" name="Google Shape;147;p20"/>
          <p:cNvSpPr/>
          <p:nvPr/>
        </p:nvSpPr>
        <p:spPr>
          <a:xfrm>
            <a:off x="914400" y="14996159"/>
            <a:ext cx="10972800" cy="18288"/>
          </a:xfrm>
          <a:prstGeom prst="rect">
            <a:avLst/>
          </a:prstGeom>
          <a:solidFill>
            <a:srgbClr val="7E8FB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 name="Google Shape;148;p20"/>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ONLINE CHURCH</a:t>
            </a:r>
            <a:endParaRPr b="0" i="0" sz="1400" u="none" cap="none" strike="noStrike">
              <a:solidFill>
                <a:srgbClr val="000000"/>
              </a:solidFill>
              <a:latin typeface="Arial"/>
              <a:ea typeface="Arial"/>
              <a:cs typeface="Arial"/>
              <a:sym typeface="Arial"/>
            </a:endParaRPr>
          </a:p>
        </p:txBody>
      </p:sp>
      <p:sp>
        <p:nvSpPr>
          <p:cNvPr id="149" name="Google Shape;149;p20"/>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 DIGITAL MINISTRY STORY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1"/>
          <p:cNvSpPr/>
          <p:nvPr/>
        </p:nvSpPr>
        <p:spPr>
          <a:xfrm>
            <a:off x="-45720" y="-45720"/>
            <a:ext cx="12893100" cy="1655070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6" name="Google Shape;156;p21"/>
          <p:cNvSpPr txBox="1"/>
          <p:nvPr/>
        </p:nvSpPr>
        <p:spPr>
          <a:xfrm>
            <a:off x="-9025" y="1953974"/>
            <a:ext cx="12801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HISTORY LESSON · PART ONE</a:t>
            </a:r>
            <a:endParaRPr b="0" i="0" sz="1400" u="none" cap="none" strike="noStrike">
              <a:solidFill>
                <a:srgbClr val="000000"/>
              </a:solidFill>
              <a:latin typeface="Arial"/>
              <a:ea typeface="Arial"/>
              <a:cs typeface="Arial"/>
              <a:sym typeface="Arial"/>
            </a:endParaRPr>
          </a:p>
        </p:txBody>
      </p:sp>
      <p:sp>
        <p:nvSpPr>
          <p:cNvPr id="157" name="Google Shape;157;p21"/>
          <p:cNvSpPr txBox="1"/>
          <p:nvPr/>
        </p:nvSpPr>
        <p:spPr>
          <a:xfrm>
            <a:off x="813875" y="3591810"/>
            <a:ext cx="111558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4800"/>
              <a:buFont typeface="Arial"/>
              <a:buNone/>
            </a:pPr>
            <a:r>
              <a:rPr b="1" i="0" lang="en" sz="4800" u="none" cap="none" strike="noStrike">
                <a:solidFill>
                  <a:srgbClr val="F4F7FC"/>
                </a:solidFill>
                <a:latin typeface="Arial"/>
                <a:ea typeface="Arial"/>
                <a:cs typeface="Arial"/>
                <a:sym typeface="Arial"/>
              </a:rPr>
              <a:t>From the airwaves to the app store.</a:t>
            </a:r>
            <a:endParaRPr b="0" i="0" sz="4800" u="none" cap="none" strike="noStrike">
              <a:solidFill>
                <a:srgbClr val="000000"/>
              </a:solidFill>
              <a:latin typeface="Arial"/>
              <a:ea typeface="Arial"/>
              <a:cs typeface="Arial"/>
              <a:sym typeface="Arial"/>
            </a:endParaRPr>
          </a:p>
        </p:txBody>
      </p:sp>
      <p:sp>
        <p:nvSpPr>
          <p:cNvPr id="158" name="Google Shape;158;p21"/>
          <p:cNvSpPr/>
          <p:nvPr/>
        </p:nvSpPr>
        <p:spPr>
          <a:xfrm>
            <a:off x="914400" y="3794759"/>
            <a:ext cx="10972800" cy="18300"/>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 name="Google Shape;159;p21"/>
          <p:cNvSpPr txBox="1"/>
          <p:nvPr/>
        </p:nvSpPr>
        <p:spPr>
          <a:xfrm>
            <a:off x="914400" y="4968239"/>
            <a:ext cx="28803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rgbClr val="4F86E9"/>
                </a:solidFill>
                <a:latin typeface="Arial"/>
                <a:ea typeface="Arial"/>
                <a:cs typeface="Arial"/>
                <a:sym typeface="Arial"/>
              </a:rPr>
              <a:t>LATE '70S–'80S</a:t>
            </a:r>
            <a:br>
              <a:rPr b="1" i="0" lang="en" sz="2000" u="none" cap="none" strike="noStrike">
                <a:solidFill>
                  <a:srgbClr val="4F86E9"/>
                </a:solidFill>
                <a:latin typeface="Arial"/>
                <a:ea typeface="Arial"/>
                <a:cs typeface="Arial"/>
                <a:sym typeface="Arial"/>
              </a:rPr>
            </a:br>
            <a:r>
              <a:rPr b="1" i="0" lang="en" sz="2000" u="none" cap="none" strike="noStrike">
                <a:solidFill>
                  <a:srgbClr val="4F86E9"/>
                </a:solidFill>
                <a:latin typeface="Arial"/>
                <a:ea typeface="Arial"/>
                <a:cs typeface="Arial"/>
                <a:sym typeface="Arial"/>
              </a:rPr>
              <a:t>BROADCAST ERA</a:t>
            </a:r>
            <a:endParaRPr b="0" i="0" sz="1400" u="none" cap="none" strike="noStrike">
              <a:solidFill>
                <a:srgbClr val="000000"/>
              </a:solidFill>
              <a:latin typeface="Arial"/>
              <a:ea typeface="Arial"/>
              <a:cs typeface="Arial"/>
              <a:sym typeface="Arial"/>
            </a:endParaRPr>
          </a:p>
        </p:txBody>
      </p:sp>
      <p:sp>
        <p:nvSpPr>
          <p:cNvPr id="160" name="Google Shape;160;p21"/>
          <p:cNvSpPr txBox="1"/>
          <p:nvPr/>
        </p:nvSpPr>
        <p:spPr>
          <a:xfrm>
            <a:off x="4114800" y="4931663"/>
            <a:ext cx="7680900" cy="9639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3100"/>
              <a:buFont typeface="Arial"/>
              <a:buNone/>
            </a:pPr>
            <a:r>
              <a:rPr b="1" i="0" lang="en" sz="3100" u="none" cap="none" strike="noStrike">
                <a:solidFill>
                  <a:srgbClr val="F4F7FC"/>
                </a:solidFill>
                <a:latin typeface="Arial"/>
                <a:ea typeface="Arial"/>
                <a:cs typeface="Arial"/>
                <a:sym typeface="Arial"/>
              </a:rPr>
              <a:t>Televangelism and the “electronic church.”</a:t>
            </a:r>
            <a:endParaRPr b="0" i="0" sz="1400" u="none" cap="none" strike="noStrike">
              <a:solidFill>
                <a:srgbClr val="000000"/>
              </a:solidFill>
              <a:latin typeface="Arial"/>
              <a:ea typeface="Arial"/>
              <a:cs typeface="Arial"/>
              <a:sym typeface="Arial"/>
            </a:endParaRPr>
          </a:p>
        </p:txBody>
      </p:sp>
      <p:sp>
        <p:nvSpPr>
          <p:cNvPr id="161" name="Google Shape;161;p21"/>
          <p:cNvSpPr txBox="1"/>
          <p:nvPr/>
        </p:nvSpPr>
        <p:spPr>
          <a:xfrm>
            <a:off x="4114800" y="6449568"/>
            <a:ext cx="7680900" cy="672300"/>
          </a:xfrm>
          <a:prstGeom prst="rect">
            <a:avLst/>
          </a:prstGeom>
          <a:noFill/>
          <a:ln>
            <a:noFill/>
          </a:ln>
        </p:spPr>
        <p:txBody>
          <a:bodyPr anchorCtr="0" anchor="t" bIns="0" lIns="0" spcFirstLastPara="1" rIns="0" wrap="square" tIns="0">
            <a:spAutoFit/>
          </a:bodyPr>
          <a:lstStyle/>
          <a:p>
            <a:pPr indent="0" lvl="0" marL="0" marR="0" rtl="0" algn="l">
              <a:lnSpc>
                <a:spcPct val="108000"/>
              </a:lnSpc>
              <a:spcBef>
                <a:spcPts val="0"/>
              </a:spcBef>
              <a:spcAft>
                <a:spcPts val="0"/>
              </a:spcAft>
              <a:buClr>
                <a:srgbClr val="000000"/>
              </a:buClr>
              <a:buSzPts val="2100"/>
              <a:buFont typeface="Arial"/>
              <a:buNone/>
            </a:pPr>
            <a:r>
              <a:rPr b="0" i="0" lang="en" sz="2100" u="none" cap="none" strike="noStrike">
                <a:solidFill>
                  <a:srgbClr val="B9C6E0"/>
                </a:solidFill>
                <a:latin typeface="Arial"/>
                <a:ea typeface="Arial"/>
                <a:cs typeface="Arial"/>
                <a:sym typeface="Arial"/>
              </a:rPr>
              <a:t>Huge reach — and the first reach-versus-rootedness debate, ending in the late-'80s scandals.</a:t>
            </a:r>
            <a:endParaRPr b="0" i="0" sz="1400" u="none" cap="none" strike="noStrike">
              <a:solidFill>
                <a:srgbClr val="000000"/>
              </a:solidFill>
              <a:latin typeface="Arial"/>
              <a:ea typeface="Arial"/>
              <a:cs typeface="Arial"/>
              <a:sym typeface="Arial"/>
            </a:endParaRPr>
          </a:p>
        </p:txBody>
      </p:sp>
      <p:sp>
        <p:nvSpPr>
          <p:cNvPr id="162" name="Google Shape;162;p21"/>
          <p:cNvSpPr/>
          <p:nvPr/>
        </p:nvSpPr>
        <p:spPr>
          <a:xfrm>
            <a:off x="914400" y="6492240"/>
            <a:ext cx="10972800" cy="18300"/>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3" name="Google Shape;163;p21"/>
          <p:cNvSpPr txBox="1"/>
          <p:nvPr/>
        </p:nvSpPr>
        <p:spPr>
          <a:xfrm>
            <a:off x="914400" y="7665720"/>
            <a:ext cx="28803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rgbClr val="4F86E9"/>
                </a:solidFill>
                <a:latin typeface="Arial"/>
                <a:ea typeface="Arial"/>
                <a:cs typeface="Arial"/>
                <a:sym typeface="Arial"/>
              </a:rPr>
              <a:t>MID-'80S–'90S</a:t>
            </a:r>
            <a:br>
              <a:rPr b="1" i="0" lang="en" sz="2000" u="none" cap="none" strike="noStrike">
                <a:solidFill>
                  <a:srgbClr val="4F86E9"/>
                </a:solidFill>
                <a:latin typeface="Arial"/>
                <a:ea typeface="Arial"/>
                <a:cs typeface="Arial"/>
                <a:sym typeface="Arial"/>
              </a:rPr>
            </a:br>
            <a:r>
              <a:rPr b="1" i="0" lang="en" sz="2000" u="none" cap="none" strike="noStrike">
                <a:solidFill>
                  <a:srgbClr val="4F86E9"/>
                </a:solidFill>
                <a:latin typeface="Arial"/>
                <a:ea typeface="Arial"/>
                <a:cs typeface="Arial"/>
                <a:sym typeface="Arial"/>
              </a:rPr>
              <a:t>DESKTOP ERA</a:t>
            </a:r>
            <a:endParaRPr b="0" i="0" sz="1400" u="none" cap="none" strike="noStrike">
              <a:solidFill>
                <a:srgbClr val="000000"/>
              </a:solidFill>
              <a:latin typeface="Arial"/>
              <a:ea typeface="Arial"/>
              <a:cs typeface="Arial"/>
              <a:sym typeface="Arial"/>
            </a:endParaRPr>
          </a:p>
        </p:txBody>
      </p:sp>
      <p:sp>
        <p:nvSpPr>
          <p:cNvPr id="164" name="Google Shape;164;p21"/>
          <p:cNvSpPr txBox="1"/>
          <p:nvPr/>
        </p:nvSpPr>
        <p:spPr>
          <a:xfrm>
            <a:off x="4114800" y="7629144"/>
            <a:ext cx="7680900" cy="4773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3100"/>
              <a:buFont typeface="Arial"/>
              <a:buNone/>
            </a:pPr>
            <a:r>
              <a:rPr b="1" i="0" lang="en" sz="3100" u="none" cap="none" strike="noStrike">
                <a:solidFill>
                  <a:srgbClr val="F4F7FC"/>
                </a:solidFill>
                <a:latin typeface="Arial"/>
                <a:ea typeface="Arial"/>
                <a:cs typeface="Arial"/>
                <a:sym typeface="Arial"/>
              </a:rPr>
              <a:t>Computers enter the church office.</a:t>
            </a:r>
            <a:endParaRPr b="0" i="0" sz="1400" u="none" cap="none" strike="noStrike">
              <a:solidFill>
                <a:srgbClr val="000000"/>
              </a:solidFill>
              <a:latin typeface="Arial"/>
              <a:ea typeface="Arial"/>
              <a:cs typeface="Arial"/>
              <a:sym typeface="Arial"/>
            </a:endParaRPr>
          </a:p>
        </p:txBody>
      </p:sp>
      <p:sp>
        <p:nvSpPr>
          <p:cNvPr id="165" name="Google Shape;165;p21"/>
          <p:cNvSpPr txBox="1"/>
          <p:nvPr/>
        </p:nvSpPr>
        <p:spPr>
          <a:xfrm>
            <a:off x="4114800" y="9147048"/>
            <a:ext cx="7680900" cy="672300"/>
          </a:xfrm>
          <a:prstGeom prst="rect">
            <a:avLst/>
          </a:prstGeom>
          <a:noFill/>
          <a:ln>
            <a:noFill/>
          </a:ln>
        </p:spPr>
        <p:txBody>
          <a:bodyPr anchorCtr="0" anchor="t" bIns="0" lIns="0" spcFirstLastPara="1" rIns="0" wrap="square" tIns="0">
            <a:spAutoFit/>
          </a:bodyPr>
          <a:lstStyle/>
          <a:p>
            <a:pPr indent="0" lvl="0" marL="0" marR="0" rtl="0" algn="l">
              <a:lnSpc>
                <a:spcPct val="108000"/>
              </a:lnSpc>
              <a:spcBef>
                <a:spcPts val="0"/>
              </a:spcBef>
              <a:spcAft>
                <a:spcPts val="0"/>
              </a:spcAft>
              <a:buClr>
                <a:srgbClr val="000000"/>
              </a:buClr>
              <a:buSzPts val="2100"/>
              <a:buFont typeface="Arial"/>
              <a:buNone/>
            </a:pPr>
            <a:r>
              <a:rPr b="0" i="0" lang="en" sz="2100" u="none" cap="none" strike="noStrike">
                <a:solidFill>
                  <a:srgbClr val="B9C6E0"/>
                </a:solidFill>
                <a:latin typeface="Arial"/>
                <a:ea typeface="Arial"/>
                <a:cs typeface="Arial"/>
                <a:sym typeface="Arial"/>
              </a:rPr>
              <a:t>Projection software retires the hymnal; the first church-management databases arrive.</a:t>
            </a:r>
            <a:endParaRPr b="0" i="0" sz="1400" u="none" cap="none" strike="noStrike">
              <a:solidFill>
                <a:srgbClr val="000000"/>
              </a:solidFill>
              <a:latin typeface="Arial"/>
              <a:ea typeface="Arial"/>
              <a:cs typeface="Arial"/>
              <a:sym typeface="Arial"/>
            </a:endParaRPr>
          </a:p>
        </p:txBody>
      </p:sp>
      <p:sp>
        <p:nvSpPr>
          <p:cNvPr id="166" name="Google Shape;166;p21"/>
          <p:cNvSpPr/>
          <p:nvPr/>
        </p:nvSpPr>
        <p:spPr>
          <a:xfrm>
            <a:off x="914400" y="9189720"/>
            <a:ext cx="10972800" cy="18300"/>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7" name="Google Shape;167;p21"/>
          <p:cNvSpPr txBox="1"/>
          <p:nvPr/>
        </p:nvSpPr>
        <p:spPr>
          <a:xfrm>
            <a:off x="914400" y="10363200"/>
            <a:ext cx="28803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rgbClr val="4F86E9"/>
                </a:solidFill>
                <a:latin typeface="Arial"/>
                <a:ea typeface="Arial"/>
                <a:cs typeface="Arial"/>
                <a:sym typeface="Arial"/>
              </a:rPr>
              <a:t>MID-'90S–2000S</a:t>
            </a:r>
            <a:br>
              <a:rPr b="1" i="0" lang="en" sz="2000" u="none" cap="none" strike="noStrike">
                <a:solidFill>
                  <a:srgbClr val="4F86E9"/>
                </a:solidFill>
                <a:latin typeface="Arial"/>
                <a:ea typeface="Arial"/>
                <a:cs typeface="Arial"/>
                <a:sym typeface="Arial"/>
              </a:rPr>
            </a:br>
            <a:r>
              <a:rPr b="1" i="0" lang="en" sz="2000" u="none" cap="none" strike="noStrike">
                <a:solidFill>
                  <a:srgbClr val="4F86E9"/>
                </a:solidFill>
                <a:latin typeface="Arial"/>
                <a:ea typeface="Arial"/>
                <a:cs typeface="Arial"/>
                <a:sym typeface="Arial"/>
              </a:rPr>
              <a:t>WEB ERA</a:t>
            </a:r>
            <a:endParaRPr b="0" i="0" sz="1400" u="none" cap="none" strike="noStrike">
              <a:solidFill>
                <a:srgbClr val="000000"/>
              </a:solidFill>
              <a:latin typeface="Arial"/>
              <a:ea typeface="Arial"/>
              <a:cs typeface="Arial"/>
              <a:sym typeface="Arial"/>
            </a:endParaRPr>
          </a:p>
        </p:txBody>
      </p:sp>
      <p:sp>
        <p:nvSpPr>
          <p:cNvPr id="168" name="Google Shape;168;p21"/>
          <p:cNvSpPr txBox="1"/>
          <p:nvPr/>
        </p:nvSpPr>
        <p:spPr>
          <a:xfrm>
            <a:off x="4114800" y="10326624"/>
            <a:ext cx="7680900" cy="9639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3100"/>
              <a:buFont typeface="Arial"/>
              <a:buNone/>
            </a:pPr>
            <a:r>
              <a:rPr b="1" i="0" lang="en" sz="3100" u="none" cap="none" strike="noStrike">
                <a:solidFill>
                  <a:srgbClr val="F4F7FC"/>
                </a:solidFill>
                <a:latin typeface="Arial"/>
                <a:ea typeface="Arial"/>
                <a:cs typeface="Arial"/>
                <a:sym typeface="Arial"/>
              </a:rPr>
              <a:t>The website becomes the new front door.</a:t>
            </a:r>
            <a:endParaRPr b="0" i="0" sz="1400" u="none" cap="none" strike="noStrike">
              <a:solidFill>
                <a:srgbClr val="000000"/>
              </a:solidFill>
              <a:latin typeface="Arial"/>
              <a:ea typeface="Arial"/>
              <a:cs typeface="Arial"/>
              <a:sym typeface="Arial"/>
            </a:endParaRPr>
          </a:p>
        </p:txBody>
      </p:sp>
      <p:sp>
        <p:nvSpPr>
          <p:cNvPr id="169" name="Google Shape;169;p21"/>
          <p:cNvSpPr txBox="1"/>
          <p:nvPr/>
        </p:nvSpPr>
        <p:spPr>
          <a:xfrm>
            <a:off x="4114800" y="11844528"/>
            <a:ext cx="7680900" cy="672300"/>
          </a:xfrm>
          <a:prstGeom prst="rect">
            <a:avLst/>
          </a:prstGeom>
          <a:noFill/>
          <a:ln>
            <a:noFill/>
          </a:ln>
        </p:spPr>
        <p:txBody>
          <a:bodyPr anchorCtr="0" anchor="t" bIns="0" lIns="0" spcFirstLastPara="1" rIns="0" wrap="square" tIns="0">
            <a:spAutoFit/>
          </a:bodyPr>
          <a:lstStyle/>
          <a:p>
            <a:pPr indent="0" lvl="0" marL="0" marR="0" rtl="0" algn="l">
              <a:lnSpc>
                <a:spcPct val="108000"/>
              </a:lnSpc>
              <a:spcBef>
                <a:spcPts val="0"/>
              </a:spcBef>
              <a:spcAft>
                <a:spcPts val="0"/>
              </a:spcAft>
              <a:buClr>
                <a:srgbClr val="000000"/>
              </a:buClr>
              <a:buSzPts val="2100"/>
              <a:buFont typeface="Arial"/>
              <a:buNone/>
            </a:pPr>
            <a:r>
              <a:rPr b="0" i="0" lang="en" sz="2100" u="none" cap="none" strike="noStrike">
                <a:solidFill>
                  <a:srgbClr val="B9C6E0"/>
                </a:solidFill>
                <a:latin typeface="Arial"/>
                <a:ea typeface="Arial"/>
                <a:cs typeface="Arial"/>
                <a:sym typeface="Arial"/>
              </a:rPr>
              <a:t>Sermon podcasts spread, and Life.Church launches one of the first true online campuses (2006).</a:t>
            </a:r>
            <a:endParaRPr b="0" i="0" sz="1400" u="none" cap="none" strike="noStrike">
              <a:solidFill>
                <a:srgbClr val="000000"/>
              </a:solidFill>
              <a:latin typeface="Arial"/>
              <a:ea typeface="Arial"/>
              <a:cs typeface="Arial"/>
              <a:sym typeface="Arial"/>
            </a:endParaRPr>
          </a:p>
        </p:txBody>
      </p:sp>
      <p:sp>
        <p:nvSpPr>
          <p:cNvPr id="170" name="Google Shape;170;p21"/>
          <p:cNvSpPr/>
          <p:nvPr/>
        </p:nvSpPr>
        <p:spPr>
          <a:xfrm>
            <a:off x="914400" y="11887200"/>
            <a:ext cx="10972800" cy="18300"/>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1" name="Google Shape;171;p21"/>
          <p:cNvSpPr txBox="1"/>
          <p:nvPr/>
        </p:nvSpPr>
        <p:spPr>
          <a:xfrm>
            <a:off x="914400" y="13060680"/>
            <a:ext cx="28803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rgbClr val="4F86E9"/>
                </a:solidFill>
                <a:latin typeface="Arial"/>
                <a:ea typeface="Arial"/>
                <a:cs typeface="Arial"/>
                <a:sym typeface="Arial"/>
              </a:rPr>
              <a:t>2007–2016</a:t>
            </a:r>
            <a:br>
              <a:rPr b="1" i="0" lang="en" sz="2000" u="none" cap="none" strike="noStrike">
                <a:solidFill>
                  <a:srgbClr val="4F86E9"/>
                </a:solidFill>
                <a:latin typeface="Arial"/>
                <a:ea typeface="Arial"/>
                <a:cs typeface="Arial"/>
                <a:sym typeface="Arial"/>
              </a:rPr>
            </a:br>
            <a:r>
              <a:rPr b="1" i="0" lang="en" sz="2000" u="none" cap="none" strike="noStrike">
                <a:solidFill>
                  <a:srgbClr val="4F86E9"/>
                </a:solidFill>
                <a:latin typeface="Arial"/>
                <a:ea typeface="Arial"/>
                <a:cs typeface="Arial"/>
                <a:sym typeface="Arial"/>
              </a:rPr>
              <a:t>SOCIAL &amp; MOBILE</a:t>
            </a:r>
            <a:endParaRPr b="0" i="0" sz="1400" u="none" cap="none" strike="noStrike">
              <a:solidFill>
                <a:srgbClr val="000000"/>
              </a:solidFill>
              <a:latin typeface="Arial"/>
              <a:ea typeface="Arial"/>
              <a:cs typeface="Arial"/>
              <a:sym typeface="Arial"/>
            </a:endParaRPr>
          </a:p>
        </p:txBody>
      </p:sp>
      <p:sp>
        <p:nvSpPr>
          <p:cNvPr id="172" name="Google Shape;172;p21"/>
          <p:cNvSpPr txBox="1"/>
          <p:nvPr/>
        </p:nvSpPr>
        <p:spPr>
          <a:xfrm>
            <a:off x="4114800" y="13024104"/>
            <a:ext cx="7680900" cy="9639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3100"/>
              <a:buFont typeface="Arial"/>
              <a:buNone/>
            </a:pPr>
            <a:r>
              <a:rPr b="1" i="0" lang="en" sz="3100" u="none" cap="none" strike="noStrike">
                <a:solidFill>
                  <a:srgbClr val="F4F7FC"/>
                </a:solidFill>
                <a:latin typeface="Arial"/>
                <a:ea typeface="Arial"/>
                <a:cs typeface="Arial"/>
                <a:sym typeface="Arial"/>
              </a:rPr>
              <a:t>The iPhone and the YouVersion Bible App.</a:t>
            </a:r>
            <a:endParaRPr b="0" i="0" sz="1400" u="none" cap="none" strike="noStrike">
              <a:solidFill>
                <a:srgbClr val="000000"/>
              </a:solidFill>
              <a:latin typeface="Arial"/>
              <a:ea typeface="Arial"/>
              <a:cs typeface="Arial"/>
              <a:sym typeface="Arial"/>
            </a:endParaRPr>
          </a:p>
        </p:txBody>
      </p:sp>
      <p:sp>
        <p:nvSpPr>
          <p:cNvPr id="173" name="Google Shape;173;p21"/>
          <p:cNvSpPr txBox="1"/>
          <p:nvPr/>
        </p:nvSpPr>
        <p:spPr>
          <a:xfrm>
            <a:off x="4114800" y="14542008"/>
            <a:ext cx="7680900" cy="672300"/>
          </a:xfrm>
          <a:prstGeom prst="rect">
            <a:avLst/>
          </a:prstGeom>
          <a:noFill/>
          <a:ln>
            <a:noFill/>
          </a:ln>
        </p:spPr>
        <p:txBody>
          <a:bodyPr anchorCtr="0" anchor="t" bIns="0" lIns="0" spcFirstLastPara="1" rIns="0" wrap="square" tIns="0">
            <a:spAutoFit/>
          </a:bodyPr>
          <a:lstStyle/>
          <a:p>
            <a:pPr indent="0" lvl="0" marL="0" marR="0" rtl="0" algn="l">
              <a:lnSpc>
                <a:spcPct val="108000"/>
              </a:lnSpc>
              <a:spcBef>
                <a:spcPts val="0"/>
              </a:spcBef>
              <a:spcAft>
                <a:spcPts val="0"/>
              </a:spcAft>
              <a:buClr>
                <a:srgbClr val="000000"/>
              </a:buClr>
              <a:buSzPts val="2100"/>
              <a:buFont typeface="Arial"/>
              <a:buNone/>
            </a:pPr>
            <a:r>
              <a:rPr b="0" i="0" lang="en" sz="2100" u="none" cap="none" strike="noStrike">
                <a:solidFill>
                  <a:srgbClr val="B9C6E0"/>
                </a:solidFill>
                <a:latin typeface="Arial"/>
                <a:ea typeface="Arial"/>
                <a:cs typeface="Arial"/>
                <a:sym typeface="Arial"/>
              </a:rPr>
              <a:t>The app is now on hundreds of millions of devices. Social media as ministry; digital giving.</a:t>
            </a:r>
            <a:endParaRPr b="0" i="0" sz="1400" u="none" cap="none" strike="noStrike">
              <a:solidFill>
                <a:srgbClr val="000000"/>
              </a:solidFill>
              <a:latin typeface="Arial"/>
              <a:ea typeface="Arial"/>
              <a:cs typeface="Arial"/>
              <a:sym typeface="Arial"/>
            </a:endParaRPr>
          </a:p>
        </p:txBody>
      </p:sp>
      <p:sp>
        <p:nvSpPr>
          <p:cNvPr id="174" name="Google Shape;174;p21"/>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 name="Google Shape;175;p21"/>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ONLINE CHURCH</a:t>
            </a:r>
            <a:endParaRPr b="0" i="0" sz="1400" u="none" cap="none" strike="noStrike">
              <a:solidFill>
                <a:srgbClr val="000000"/>
              </a:solidFill>
              <a:latin typeface="Arial"/>
              <a:ea typeface="Arial"/>
              <a:cs typeface="Arial"/>
              <a:sym typeface="Arial"/>
            </a:endParaRPr>
          </a:p>
        </p:txBody>
      </p:sp>
      <p:sp>
        <p:nvSpPr>
          <p:cNvPr id="176" name="Google Shape;176;p21"/>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A DIGITAL MINISTRY STORY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