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40" r:id="rId3"/>
    <p:sldMasterId id="2147483741" r:id="rId4"/>
    <p:sldMasterId id="214748374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y="16459200" cx="12801600"/>
  <p:notesSz cx="16459200" cy="12801600"/>
  <p:embeddedFontLst>
    <p:embeddedFont>
      <p:font typeface="Work Sans ExtraLight"/>
      <p:regular r:id="rId64"/>
      <p:bold r:id="rId65"/>
      <p:italic r:id="rId66"/>
      <p:boldItalic r:id="rId67"/>
    </p:embeddedFont>
    <p:embeddedFont>
      <p:font typeface="Archivo ExtraBold"/>
      <p:bold r:id="rId68"/>
      <p:boldItalic r:id="rId69"/>
    </p:embeddedFont>
    <p:embeddedFont>
      <p:font typeface="Inter"/>
      <p:regular r:id="rId70"/>
      <p:bold r:id="rId71"/>
      <p:italic r:id="rId72"/>
      <p:boldItalic r:id="rId73"/>
    </p:embeddedFont>
    <p:embeddedFont>
      <p:font typeface="Montserrat"/>
      <p:regular r:id="rId74"/>
      <p:bold r:id="rId75"/>
      <p:italic r:id="rId76"/>
      <p:boldItalic r:id="rId77"/>
    </p:embeddedFont>
    <p:embeddedFont>
      <p:font typeface="Manrope"/>
      <p:regular r:id="rId78"/>
      <p:bold r:id="rId79"/>
    </p:embeddedFont>
    <p:embeddedFont>
      <p:font typeface="Work Sans Black"/>
      <p:bold r:id="rId80"/>
      <p:boldItalic r:id="rId81"/>
    </p:embeddedFont>
    <p:embeddedFont>
      <p:font typeface="Work Sans"/>
      <p:regular r:id="rId82"/>
      <p:bold r:id="rId83"/>
      <p:italic r:id="rId84"/>
      <p:boldItalic r:id="rId8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font" Target="fonts/WorkSans-italic.fntdata"/><Relationship Id="rId83" Type="http://schemas.openxmlformats.org/officeDocument/2006/relationships/font" Target="fonts/WorkSans-bold.fntdata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85" Type="http://schemas.openxmlformats.org/officeDocument/2006/relationships/font" Target="fonts/WorkSans-boldItalic.fntdata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WorkSansBlack-bold.fntdata"/><Relationship Id="rId82" Type="http://schemas.openxmlformats.org/officeDocument/2006/relationships/font" Target="fonts/WorkSans-regular.fntdata"/><Relationship Id="rId81" Type="http://schemas.openxmlformats.org/officeDocument/2006/relationships/font" Target="fonts/WorkSansBlack-boldItalic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Inter-boldItalic.fntdata"/><Relationship Id="rId72" Type="http://schemas.openxmlformats.org/officeDocument/2006/relationships/font" Target="fonts/Inter-italic.fntdata"/><Relationship Id="rId31" Type="http://schemas.openxmlformats.org/officeDocument/2006/relationships/slide" Target="slides/slide25.xml"/><Relationship Id="rId75" Type="http://schemas.openxmlformats.org/officeDocument/2006/relationships/font" Target="fonts/Montserrat-bold.fntdata"/><Relationship Id="rId30" Type="http://schemas.openxmlformats.org/officeDocument/2006/relationships/slide" Target="slides/slide24.xml"/><Relationship Id="rId74" Type="http://schemas.openxmlformats.org/officeDocument/2006/relationships/font" Target="fonts/Montserrat-regular.fntdata"/><Relationship Id="rId33" Type="http://schemas.openxmlformats.org/officeDocument/2006/relationships/slide" Target="slides/slide27.xml"/><Relationship Id="rId77" Type="http://schemas.openxmlformats.org/officeDocument/2006/relationships/font" Target="fonts/Montserrat-boldItalic.fntdata"/><Relationship Id="rId32" Type="http://schemas.openxmlformats.org/officeDocument/2006/relationships/slide" Target="slides/slide26.xml"/><Relationship Id="rId76" Type="http://schemas.openxmlformats.org/officeDocument/2006/relationships/font" Target="fonts/Montserrat-italic.fntdata"/><Relationship Id="rId35" Type="http://schemas.openxmlformats.org/officeDocument/2006/relationships/slide" Target="slides/slide29.xml"/><Relationship Id="rId79" Type="http://schemas.openxmlformats.org/officeDocument/2006/relationships/font" Target="fonts/Manrope-bold.fntdata"/><Relationship Id="rId34" Type="http://schemas.openxmlformats.org/officeDocument/2006/relationships/slide" Target="slides/slide28.xml"/><Relationship Id="rId78" Type="http://schemas.openxmlformats.org/officeDocument/2006/relationships/font" Target="fonts/Manrope-regular.fntdata"/><Relationship Id="rId71" Type="http://schemas.openxmlformats.org/officeDocument/2006/relationships/font" Target="fonts/Inter-bold.fntdata"/><Relationship Id="rId70" Type="http://schemas.openxmlformats.org/officeDocument/2006/relationships/font" Target="fonts/Inter-regular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WorkSansExtraLight-regular.fntdata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font" Target="fonts/WorkSansExtraLight-italic.fntdata"/><Relationship Id="rId21" Type="http://schemas.openxmlformats.org/officeDocument/2006/relationships/slide" Target="slides/slide15.xml"/><Relationship Id="rId65" Type="http://schemas.openxmlformats.org/officeDocument/2006/relationships/font" Target="fonts/WorkSansExtraLight-bold.fntdata"/><Relationship Id="rId24" Type="http://schemas.openxmlformats.org/officeDocument/2006/relationships/slide" Target="slides/slide18.xml"/><Relationship Id="rId68" Type="http://schemas.openxmlformats.org/officeDocument/2006/relationships/font" Target="fonts/ArchivoExtraBold-bold.fntdata"/><Relationship Id="rId23" Type="http://schemas.openxmlformats.org/officeDocument/2006/relationships/slide" Target="slides/slide17.xml"/><Relationship Id="rId67" Type="http://schemas.openxmlformats.org/officeDocument/2006/relationships/font" Target="fonts/WorkSansExtraLight-boldItalic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ArchivoExtraBold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743725" y="960100"/>
            <a:ext cx="10973325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645900" y="6080750"/>
            <a:ext cx="13167350" cy="57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9" name="Google Shape;84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f549143fea_0_46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f549143fea_0_46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f549143fea_0_51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2" name="Google Shape;942;g3f549143fea_0_51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45b89e550a11209a_145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45b89e550a11209a_145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3f82c53c036_0_2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6" name="Google Shape;956;g3f82c53c036_0_2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f82c53c036_0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3f82c53c036_0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3f5575f3a4a_0_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3f5575f3a4a_0_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3f5575f3a4a_0_4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3f5575f3a4a_0_4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45b89e550a11209a_1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" name="Google Shape;984;g45b89e550a11209a_1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45b89e550a11209a_1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45b89e550a11209a_1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45b89e550a11209a_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45b89e550a11209a_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3f549143fea_0_36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9" name="Google Shape;859;g3f549143fea_0_36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g3f549143fea_0_36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45b89e550a11209a_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5" name="Google Shape;1005;g45b89e550a11209a_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f549143fea_0_45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3f549143fea_0_45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45b89e550a11209a_8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45b89e550a11209a_8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45b89e550a11209a_10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45b89e550a11209a_10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g45b89e550a11209a_11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5" name="Google Shape;1035;g45b89e550a11209a_11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f549143fea_0_48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3f549143fea_0_48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45b89e550a11209a_152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" name="Google Shape;1049;g45b89e550a11209a_152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3f5575f3a4a_0_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3f5575f3a4a_0_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f549143fea_0_49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3f549143fea_0_49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45b89e550a11209a_6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45b89e550a11209a_6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3f82ac51360_0_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0" name="Google Shape;870;g3f82ac51360_0_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g3f82ac51360_0_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3f549143fea_0_53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3f549143fea_0_53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45b89e550a11209a_3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45b89e550a11209a_3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45b89e550a11209a_18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45b89e550a11209a_18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45b89e550a11209a_4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45b89e550a11209a_4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45b89e550a11209a_4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6" name="Google Shape;1106;g45b89e550a11209a_4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45b89e550a11209a_5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45b89e550a11209a_5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45b89e550a11209a_5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45b89e550a11209a_5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45b89e550a11209a_15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45b89e550a11209a_15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3f549143fea_0_49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0" name="Google Shape;1140;g3f549143fea_0_49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3f82c53c036_0_1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3f82c53c036_0_1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f82ac51360_0_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1" name="Google Shape;881;g3f82ac51360_0_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g3f82ac51360_0_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3f5575f3a4a_0_7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3f5575f3a4a_0_7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3f5575f3a4a_0_8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3f5575f3a4a_0_8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3f5575f3a4a_0_5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2" name="Google Shape;1172;g3f5575f3a4a_0_5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45b89e550a11209a_2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" name="Google Shape;1179;g45b89e550a11209a_2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3f5575f3a4a_0_65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3f5575f3a4a_0_65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45b89e550a11209a_20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" name="Google Shape;1194;g45b89e550a11209a_20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g3f549143fea_0_59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1" name="Google Shape;1201;g3f549143fea_0_59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g3f5575f3a4a_0_5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g3f5575f3a4a_0_5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45b89e550a11209a_207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45b89e550a11209a_207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3f549143fea_0_52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3f549143fea_0_52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3f549143fea_0_56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8" name="Google Shape;888;g3f549143fea_0_56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g3f549143fea_0_56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3f5575f3a4a_0_28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3f5575f3a4a_0_28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3f5575f3a4a_0_33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3f5575f3a4a_0_33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45b89e550a11209a_174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3" name="Google Shape;1243;g45b89e550a11209a_174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3f549143fea_0_50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1" name="Google Shape;1251;g3f549143fea_0_50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45b89e550a11209a_6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45b89e550a11209a_6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3f549143fea_0_546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3f549143fea_0_546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45b89e550a11209a_75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45b89e550a11209a_75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3f549143fea_0_58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8" name="Google Shape;1288;g3f549143fea_0_58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9" name="Google Shape;1289;g3f549143fea_0_58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3f82ac51360_0_449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3f82ac51360_0_449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3f549143fea_0_44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4" name="Google Shape;904;g3f549143fea_0_44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g3f549143fea_0_44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3f549143fea_0_401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3f549143fea_0_401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g3f549143fea_0_470:notes"/>
          <p:cNvSpPr/>
          <p:nvPr>
            <p:ph idx="2" type="sldImg"/>
          </p:nvPr>
        </p:nvSpPr>
        <p:spPr>
          <a:xfrm>
            <a:off x="5029920" y="960120"/>
            <a:ext cx="6400800" cy="4800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8" name="Google Shape;928;g3f549143fea_0_470:notes"/>
          <p:cNvSpPr txBox="1"/>
          <p:nvPr>
            <p:ph idx="1" type="body"/>
          </p:nvPr>
        </p:nvSpPr>
        <p:spPr>
          <a:xfrm>
            <a:off x="1645920" y="6080760"/>
            <a:ext cx="13167300" cy="57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g"/><Relationship Id="rId3" Type="http://schemas.openxmlformats.org/officeDocument/2006/relationships/image" Target="../media/image1.jp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Alt 5">
  <p:cSld name="BLANK_1_1_1_1_1_1_1_1_1_1_1_2_1"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397390" y="914880"/>
            <a:ext cx="5918700" cy="989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12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8" name="Google Shape;68;p12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2"/>
          <p:cNvSpPr txBox="1"/>
          <p:nvPr>
            <p:ph idx="1" type="subTitle"/>
          </p:nvPr>
        </p:nvSpPr>
        <p:spPr>
          <a:xfrm>
            <a:off x="1575140" y="750528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0" name="Google Shape;70;p12"/>
          <p:cNvSpPr txBox="1"/>
          <p:nvPr>
            <p:ph idx="4" type="subTitle"/>
          </p:nvPr>
        </p:nvSpPr>
        <p:spPr>
          <a:xfrm flipH="1">
            <a:off x="9522730" y="750528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1" name="Google Shape;71;p12"/>
          <p:cNvSpPr txBox="1"/>
          <p:nvPr>
            <p:ph idx="5" type="subTitle"/>
          </p:nvPr>
        </p:nvSpPr>
        <p:spPr>
          <a:xfrm>
            <a:off x="1575140" y="49779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2" name="Google Shape;72;p12"/>
          <p:cNvSpPr txBox="1"/>
          <p:nvPr>
            <p:ph idx="6" type="subTitle"/>
          </p:nvPr>
        </p:nvSpPr>
        <p:spPr>
          <a:xfrm flipH="1">
            <a:off x="9522730" y="49779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7" type="subTitle"/>
          </p:nvPr>
        </p:nvSpPr>
        <p:spPr>
          <a:xfrm>
            <a:off x="1575140" y="99941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4" name="Google Shape;74;p12"/>
          <p:cNvSpPr txBox="1"/>
          <p:nvPr>
            <p:ph idx="8" type="subTitle"/>
          </p:nvPr>
        </p:nvSpPr>
        <p:spPr>
          <a:xfrm flipH="1">
            <a:off x="9522730" y="99941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9" type="subTitle"/>
          </p:nvPr>
        </p:nvSpPr>
        <p:spPr>
          <a:xfrm>
            <a:off x="1575140" y="12489320"/>
            <a:ext cx="77829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6" name="Google Shape;76;p12"/>
          <p:cNvSpPr txBox="1"/>
          <p:nvPr>
            <p:ph idx="13" type="subTitle"/>
          </p:nvPr>
        </p:nvSpPr>
        <p:spPr>
          <a:xfrm flipH="1">
            <a:off x="9522730" y="12489320"/>
            <a:ext cx="2877000" cy="2475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3">
  <p:cSld name="CUSTOM_1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/>
          <p:nvPr>
            <p:ph idx="2" type="pic"/>
          </p:nvPr>
        </p:nvSpPr>
        <p:spPr>
          <a:xfrm>
            <a:off x="397390" y="6969840"/>
            <a:ext cx="5918700" cy="80178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3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4"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6481020" y="8436080"/>
            <a:ext cx="59187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4" name="Google Shape;84;p13"/>
          <p:cNvSpPr/>
          <p:nvPr/>
        </p:nvSpPr>
        <p:spPr>
          <a:xfrm rot="10800000">
            <a:off x="11228452" y="917760"/>
            <a:ext cx="1171139" cy="2676400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4">
  <p:cSld name="BLANK_1_1_1_1_1_1_1_1_1_1_1_1_3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>
            <p:ph idx="2" type="pic"/>
          </p:nvPr>
        </p:nvSpPr>
        <p:spPr>
          <a:xfrm>
            <a:off x="648165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87" name="Google Shape;87;p1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4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1068445" y="8317520"/>
            <a:ext cx="52482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5">
  <p:cSld name="BLANK_1_1_1_1_1_1_1_1_1_1_1_1_3_1_1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>
            <p:ph idx="2" type="pic"/>
          </p:nvPr>
        </p:nvSpPr>
        <p:spPr>
          <a:xfrm>
            <a:off x="378385" y="10023920"/>
            <a:ext cx="3878700" cy="49632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type="title"/>
          </p:nvPr>
        </p:nvSpPr>
        <p:spPr>
          <a:xfrm>
            <a:off x="397390" y="914880"/>
            <a:ext cx="8961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8520855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8" name="Google Shape;98;p15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5" type="body"/>
          </p:nvPr>
        </p:nvSpPr>
        <p:spPr>
          <a:xfrm>
            <a:off x="4459980" y="8317520"/>
            <a:ext cx="3878700" cy="667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 - Alt 7">
  <p:cSld name="BLANK_1_1_1_1_1_1_1_1_1_1_1_1_2_1"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6695010" y="914880"/>
            <a:ext cx="57048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8520855" y="8436080"/>
            <a:ext cx="38790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2" type="body"/>
          </p:nvPr>
        </p:nvSpPr>
        <p:spPr>
          <a:xfrm>
            <a:off x="6695325" y="8436080"/>
            <a:ext cx="1646100" cy="65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16"/>
          <p:cNvSpPr/>
          <p:nvPr>
            <p:ph idx="3" type="pic"/>
          </p:nvPr>
        </p:nvSpPr>
        <p:spPr>
          <a:xfrm>
            <a:off x="397390" y="0"/>
            <a:ext cx="5917800" cy="149874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16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7" name="Google Shape;107;p16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 - Alt 2">
  <p:cSld name="BLANK_1_1_1_1_1_1_1_1_1_1_1_1_3_1_2"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17"/>
          <p:cNvSpPr txBox="1"/>
          <p:nvPr>
            <p:ph type="title"/>
          </p:nvPr>
        </p:nvSpPr>
        <p:spPr>
          <a:xfrm>
            <a:off x="397390" y="914880"/>
            <a:ext cx="5918100" cy="2404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1" name="Google Shape;111;p1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2" name="Google Shape;112;p1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6484800" y="91488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4" name="Google Shape;114;p17"/>
          <p:cNvSpPr txBox="1"/>
          <p:nvPr>
            <p:ph idx="4" type="subTitle"/>
          </p:nvPr>
        </p:nvSpPr>
        <p:spPr>
          <a:xfrm>
            <a:off x="40407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5" type="body"/>
          </p:nvPr>
        </p:nvSpPr>
        <p:spPr>
          <a:xfrm>
            <a:off x="40407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6" name="Google Shape;116;p17"/>
          <p:cNvSpPr txBox="1"/>
          <p:nvPr>
            <p:ph idx="6" type="subTitle"/>
          </p:nvPr>
        </p:nvSpPr>
        <p:spPr>
          <a:xfrm>
            <a:off x="343938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7" name="Google Shape;117;p17"/>
          <p:cNvSpPr txBox="1"/>
          <p:nvPr>
            <p:ph idx="7" type="body"/>
          </p:nvPr>
        </p:nvSpPr>
        <p:spPr>
          <a:xfrm>
            <a:off x="343938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8" name="Google Shape;118;p17"/>
          <p:cNvSpPr txBox="1"/>
          <p:nvPr>
            <p:ph idx="8" type="subTitle"/>
          </p:nvPr>
        </p:nvSpPr>
        <p:spPr>
          <a:xfrm>
            <a:off x="6481125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9" name="Google Shape;119;p17"/>
          <p:cNvSpPr txBox="1"/>
          <p:nvPr>
            <p:ph idx="9" type="body"/>
          </p:nvPr>
        </p:nvSpPr>
        <p:spPr>
          <a:xfrm>
            <a:off x="6481125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0" name="Google Shape;120;p17"/>
          <p:cNvSpPr txBox="1"/>
          <p:nvPr>
            <p:ph idx="13" type="subTitle"/>
          </p:nvPr>
        </p:nvSpPr>
        <p:spPr>
          <a:xfrm>
            <a:off x="9522870" y="6153200"/>
            <a:ext cx="2871000" cy="1720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1" name="Google Shape;121;p17"/>
          <p:cNvSpPr txBox="1"/>
          <p:nvPr>
            <p:ph idx="14" type="body"/>
          </p:nvPr>
        </p:nvSpPr>
        <p:spPr>
          <a:xfrm>
            <a:off x="9522870" y="9253840"/>
            <a:ext cx="2871000" cy="482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5">
  <p:cSld name="BLANK_1_1_1_1_1_1_1_1_1_1_1_1_1_2_1_2_1">
    <p:bg>
      <p:bgPr>
        <a:solidFill>
          <a:schemeClr val="lt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idx="1" type="subTitle"/>
          </p:nvPr>
        </p:nvSpPr>
        <p:spPr>
          <a:xfrm>
            <a:off x="404075" y="8436080"/>
            <a:ext cx="14070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4" name="Google Shape;124;p18"/>
          <p:cNvSpPr txBox="1"/>
          <p:nvPr>
            <p:ph idx="2" type="subTitle"/>
          </p:nvPr>
        </p:nvSpPr>
        <p:spPr>
          <a:xfrm>
            <a:off x="404075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5" name="Google Shape;125;p18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6" name="Google Shape;126;p18"/>
          <p:cNvSpPr txBox="1"/>
          <p:nvPr>
            <p:ph idx="4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7" name="Google Shape;127;p18"/>
          <p:cNvSpPr txBox="1"/>
          <p:nvPr>
            <p:ph idx="5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9" name="Google Shape;129;p18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0" name="Google Shape;130;p18"/>
          <p:cNvSpPr txBox="1"/>
          <p:nvPr>
            <p:ph idx="6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1" name="Google Shape;131;p18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2" name="Google Shape;132;p18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3" name="Google Shape;133;p18"/>
          <p:cNvSpPr txBox="1"/>
          <p:nvPr>
            <p:ph idx="9" type="subTitle"/>
          </p:nvPr>
        </p:nvSpPr>
        <p:spPr>
          <a:xfrm>
            <a:off x="2308040" y="843608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Font typeface="Inter"/>
              <a:buNone/>
              <a:defRPr sz="7200">
                <a:solidFill>
                  <a:schemeClr val="accent4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4" name="Google Shape;134;p18"/>
          <p:cNvSpPr txBox="1"/>
          <p:nvPr>
            <p:ph idx="13" type="subTitle"/>
          </p:nvPr>
        </p:nvSpPr>
        <p:spPr>
          <a:xfrm>
            <a:off x="2308040" y="496780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Inter"/>
              <a:buNone/>
              <a:defRPr sz="7200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5" name="Google Shape;135;p18"/>
          <p:cNvSpPr txBox="1"/>
          <p:nvPr>
            <p:ph idx="14" type="subTitle"/>
          </p:nvPr>
        </p:nvSpPr>
        <p:spPr>
          <a:xfrm>
            <a:off x="2308040" y="11864360"/>
            <a:ext cx="57342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200"/>
              <a:buFont typeface="Inter"/>
              <a:buNone/>
              <a:defRPr sz="7200">
                <a:solidFill>
                  <a:schemeClr val="accent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6">
  <p:cSld name="BLANK_1_1_1_1_1_1_1_1_1_1_1_1_1_2_1_2_1_1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/>
          <p:nvPr>
            <p:ph idx="1" type="subTitle"/>
          </p:nvPr>
        </p:nvSpPr>
        <p:spPr>
          <a:xfrm>
            <a:off x="4459980" y="1189432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8" name="Google Shape;138;p19"/>
          <p:cNvSpPr txBox="1"/>
          <p:nvPr>
            <p:ph idx="2" type="subTitle"/>
          </p:nvPr>
        </p:nvSpPr>
        <p:spPr>
          <a:xfrm>
            <a:off x="2430942" y="843608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9" name="Google Shape;139;p19"/>
          <p:cNvSpPr txBox="1"/>
          <p:nvPr>
            <p:ph idx="3" type="subTitle"/>
          </p:nvPr>
        </p:nvSpPr>
        <p:spPr>
          <a:xfrm>
            <a:off x="404075" y="4977840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Inter"/>
              <a:buNone/>
              <a:defRPr sz="7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0" name="Google Shape;140;p19"/>
          <p:cNvSpPr txBox="1"/>
          <p:nvPr>
            <p:ph idx="4" type="body"/>
          </p:nvPr>
        </p:nvSpPr>
        <p:spPr>
          <a:xfrm>
            <a:off x="4462500" y="8433360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1" name="Google Shape;141;p19"/>
          <p:cNvSpPr txBox="1"/>
          <p:nvPr>
            <p:ph idx="5" type="body"/>
          </p:nvPr>
        </p:nvSpPr>
        <p:spPr>
          <a:xfrm>
            <a:off x="6481650" y="11861668"/>
            <a:ext cx="59178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19"/>
          <p:cNvSpPr txBox="1"/>
          <p:nvPr>
            <p:ph type="title"/>
          </p:nvPr>
        </p:nvSpPr>
        <p:spPr>
          <a:xfrm>
            <a:off x="397390" y="914880"/>
            <a:ext cx="79440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4" name="Google Shape;144;p19"/>
          <p:cNvSpPr txBox="1"/>
          <p:nvPr>
            <p:ph idx="6" type="body"/>
          </p:nvPr>
        </p:nvSpPr>
        <p:spPr>
          <a:xfrm>
            <a:off x="2430960" y="4972400"/>
            <a:ext cx="59178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●"/>
              <a:defRPr>
                <a:solidFill>
                  <a:schemeClr val="dk1"/>
                </a:solidFill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○"/>
              <a:defRPr>
                <a:solidFill>
                  <a:schemeClr val="dk1"/>
                </a:solidFill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5" name="Google Shape;145;p19"/>
          <p:cNvSpPr txBox="1"/>
          <p:nvPr>
            <p:ph idx="7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19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8">
  <p:cSld name="BLANK_1_1_1_1_1_1_1_1_1_1_1_1_1_2_1_1_1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20"/>
          <p:cNvSpPr txBox="1"/>
          <p:nvPr>
            <p:ph type="title"/>
          </p:nvPr>
        </p:nvSpPr>
        <p:spPr>
          <a:xfrm>
            <a:off x="397390" y="914880"/>
            <a:ext cx="7944000" cy="7152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150" name="Google Shape;150;p20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" name="Google Shape;151;p20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20"/>
          <p:cNvSpPr txBox="1"/>
          <p:nvPr>
            <p:ph idx="1" type="body"/>
          </p:nvPr>
        </p:nvSpPr>
        <p:spPr>
          <a:xfrm>
            <a:off x="343959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3" name="Google Shape;153;p20"/>
          <p:cNvSpPr txBox="1"/>
          <p:nvPr>
            <p:ph idx="4" type="body"/>
          </p:nvPr>
        </p:nvSpPr>
        <p:spPr>
          <a:xfrm>
            <a:off x="6481650" y="11894320"/>
            <a:ext cx="28770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4" name="Google Shape;154;p20"/>
          <p:cNvSpPr txBox="1"/>
          <p:nvPr>
            <p:ph idx="5" type="body"/>
          </p:nvPr>
        </p:nvSpPr>
        <p:spPr>
          <a:xfrm>
            <a:off x="9522870" y="11894320"/>
            <a:ext cx="2876700" cy="233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9">
  <p:cSld name="BLANK_1_1_1_1_1_1_1_1_1_1_1_1_1_2_1_1_2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idx="1" type="body"/>
          </p:nvPr>
        </p:nvSpPr>
        <p:spPr>
          <a:xfrm>
            <a:off x="8528730" y="497240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7" name="Google Shape;157;p21"/>
          <p:cNvSpPr txBox="1"/>
          <p:nvPr>
            <p:ph idx="2" type="body"/>
          </p:nvPr>
        </p:nvSpPr>
        <p:spPr>
          <a:xfrm>
            <a:off x="8528730" y="843336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8" name="Google Shape;158;p21"/>
          <p:cNvSpPr txBox="1"/>
          <p:nvPr>
            <p:ph idx="3" type="body"/>
          </p:nvPr>
        </p:nvSpPr>
        <p:spPr>
          <a:xfrm>
            <a:off x="8528730" y="11861640"/>
            <a:ext cx="38706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Inter"/>
              <a:buChar char="■"/>
              <a:defRPr sz="2000"/>
            </a:lvl9pPr>
          </a:lstStyle>
          <a:p/>
        </p:txBody>
      </p:sp>
      <p:sp>
        <p:nvSpPr>
          <p:cNvPr id="159" name="Google Shape;159;p21"/>
          <p:cNvSpPr txBox="1"/>
          <p:nvPr>
            <p:ph type="title"/>
          </p:nvPr>
        </p:nvSpPr>
        <p:spPr>
          <a:xfrm>
            <a:off x="397390" y="914880"/>
            <a:ext cx="59187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160" name="Google Shape;160;p21"/>
          <p:cNvSpPr txBox="1"/>
          <p:nvPr>
            <p:ph idx="4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1" name="Google Shape;161;p21"/>
          <p:cNvSpPr txBox="1"/>
          <p:nvPr>
            <p:ph idx="5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" name="Google Shape;162;p21"/>
          <p:cNvSpPr txBox="1"/>
          <p:nvPr>
            <p:ph idx="6" type="subTitle"/>
          </p:nvPr>
        </p:nvSpPr>
        <p:spPr>
          <a:xfrm>
            <a:off x="404075" y="497784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3" name="Google Shape;163;p21"/>
          <p:cNvSpPr txBox="1"/>
          <p:nvPr>
            <p:ph idx="7" type="subTitle"/>
          </p:nvPr>
        </p:nvSpPr>
        <p:spPr>
          <a:xfrm>
            <a:off x="404075" y="843608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4" name="Google Shape;164;p21"/>
          <p:cNvSpPr txBox="1"/>
          <p:nvPr>
            <p:ph idx="8" type="subTitle"/>
          </p:nvPr>
        </p:nvSpPr>
        <p:spPr>
          <a:xfrm>
            <a:off x="404075" y="11894320"/>
            <a:ext cx="6313500" cy="311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Inter"/>
              <a:buNone/>
              <a:defRPr sz="72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5" name="Google Shape;165;p2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Alt 1">
  <p:cSld name="BLANK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98790" y="1519600"/>
            <a:ext cx="59181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4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6481370" y="11135600"/>
            <a:ext cx="5918100" cy="2955000"/>
          </a:xfrm>
          <a:prstGeom prst="rect">
            <a:avLst/>
          </a:prstGeom>
        </p:spPr>
        <p:txBody>
          <a:bodyPr anchorCtr="0" anchor="t" bIns="182850" lIns="365750" spcFirstLastPara="1" rIns="365750" wrap="square" tIns="182850">
            <a:noAutofit/>
          </a:bodyPr>
          <a:lstStyle>
            <a:lvl1pPr indent="-3810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 - Alt 10">
  <p:cSld name="BLANK_1_1_1_1_1_1_1_1_1_1_1_1_1_2_1_3">
    <p:bg>
      <p:bgPr>
        <a:solidFill>
          <a:schemeClr val="accent3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idx="1" type="subTitle"/>
          </p:nvPr>
        </p:nvSpPr>
        <p:spPr>
          <a:xfrm>
            <a:off x="6480600" y="91488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68" name="Google Shape;168;p22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22"/>
          <p:cNvSpPr txBox="1"/>
          <p:nvPr>
            <p:ph type="title"/>
          </p:nvPr>
        </p:nvSpPr>
        <p:spPr>
          <a:xfrm>
            <a:off x="397390" y="914880"/>
            <a:ext cx="3870600" cy="369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0" name="Google Shape;170;p22"/>
          <p:cNvSpPr txBox="1"/>
          <p:nvPr>
            <p:ph idx="2" type="body"/>
          </p:nvPr>
        </p:nvSpPr>
        <p:spPr>
          <a:xfrm>
            <a:off x="6481230" y="2515520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1" name="Google Shape;171;p22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2" name="Google Shape;172;p22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3" name="Google Shape;173;p22"/>
          <p:cNvSpPr txBox="1"/>
          <p:nvPr>
            <p:ph idx="5" type="subTitle"/>
          </p:nvPr>
        </p:nvSpPr>
        <p:spPr>
          <a:xfrm>
            <a:off x="6480600" y="5605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74" name="Google Shape;174;p22"/>
          <p:cNvSpPr txBox="1"/>
          <p:nvPr>
            <p:ph idx="6" type="body"/>
          </p:nvPr>
        </p:nvSpPr>
        <p:spPr>
          <a:xfrm>
            <a:off x="6481230" y="7206576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5" name="Google Shape;175;p22"/>
          <p:cNvSpPr txBox="1"/>
          <p:nvPr>
            <p:ph idx="7" type="subTitle"/>
          </p:nvPr>
        </p:nvSpPr>
        <p:spPr>
          <a:xfrm>
            <a:off x="6480600" y="10296920"/>
            <a:ext cx="5919600" cy="1144200"/>
          </a:xfrm>
          <a:prstGeom prst="rect">
            <a:avLst/>
          </a:prstGeom>
        </p:spPr>
        <p:txBody>
          <a:bodyPr anchorCtr="0" anchor="t" bIns="0" lIns="365750" spcFirstLastPara="1" rIns="0" wrap="square" tIns="3657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76" name="Google Shape;176;p22"/>
          <p:cNvSpPr txBox="1"/>
          <p:nvPr>
            <p:ph idx="8" type="body"/>
          </p:nvPr>
        </p:nvSpPr>
        <p:spPr>
          <a:xfrm>
            <a:off x="6481230" y="11897591"/>
            <a:ext cx="3041700" cy="2573700"/>
          </a:xfrm>
          <a:prstGeom prst="rect">
            <a:avLst/>
          </a:prstGeom>
        </p:spPr>
        <p:txBody>
          <a:bodyPr anchorCtr="0" anchor="t" bIns="0" lIns="365750" spcFirstLastPara="1" rIns="36575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7" name="Google Shape;177;p22"/>
          <p:cNvSpPr txBox="1"/>
          <p:nvPr>
            <p:ph idx="9" type="body"/>
          </p:nvPr>
        </p:nvSpPr>
        <p:spPr>
          <a:xfrm>
            <a:off x="398790" y="11897560"/>
            <a:ext cx="2877300" cy="2573700"/>
          </a:xfrm>
          <a:prstGeom prst="rect">
            <a:avLst/>
          </a:prstGeom>
        </p:spPr>
        <p:txBody>
          <a:bodyPr anchorCtr="0" anchor="t" bIns="0" lIns="0" spcFirstLastPara="1" rIns="365750" wrap="square" tIns="0">
            <a:spAutoFit/>
          </a:bodyPr>
          <a:lstStyle>
            <a:lvl1pPr indent="-355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">
  <p:cSld name="CUSTOM">
    <p:bg>
      <p:bgPr>
        <a:solidFill>
          <a:schemeClr val="accent3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/>
          <p:nvPr>
            <p:ph idx="2" type="pic"/>
          </p:nvPr>
        </p:nvSpPr>
        <p:spPr>
          <a:xfrm>
            <a:off x="648165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23"/>
          <p:cNvSpPr/>
          <p:nvPr>
            <p:ph idx="3" type="pic"/>
          </p:nvPr>
        </p:nvSpPr>
        <p:spPr>
          <a:xfrm>
            <a:off x="855652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23"/>
          <p:cNvSpPr/>
          <p:nvPr>
            <p:ph idx="4" type="pic"/>
          </p:nvPr>
        </p:nvSpPr>
        <p:spPr>
          <a:xfrm>
            <a:off x="10631390" y="91544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23"/>
          <p:cNvSpPr/>
          <p:nvPr>
            <p:ph idx="5" type="pic"/>
          </p:nvPr>
        </p:nvSpPr>
        <p:spPr>
          <a:xfrm>
            <a:off x="648165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23"/>
          <p:cNvSpPr/>
          <p:nvPr>
            <p:ph idx="6" type="pic"/>
          </p:nvPr>
        </p:nvSpPr>
        <p:spPr>
          <a:xfrm>
            <a:off x="855652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4" name="Google Shape;184;p23"/>
          <p:cNvSpPr/>
          <p:nvPr>
            <p:ph idx="7" type="pic"/>
          </p:nvPr>
        </p:nvSpPr>
        <p:spPr>
          <a:xfrm>
            <a:off x="10631390" y="8430320"/>
            <a:ext cx="1761000" cy="1766100"/>
          </a:xfrm>
          <a:prstGeom prst="rect">
            <a:avLst/>
          </a:prstGeom>
          <a:noFill/>
          <a:ln>
            <a:noFill/>
          </a:ln>
        </p:spPr>
      </p:sp>
      <p:sp>
        <p:nvSpPr>
          <p:cNvPr id="185" name="Google Shape;185;p2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23"/>
          <p:cNvSpPr txBox="1"/>
          <p:nvPr>
            <p:ph idx="8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23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8" name="Google Shape;188;p23"/>
          <p:cNvSpPr txBox="1"/>
          <p:nvPr>
            <p:ph idx="9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9" name="Google Shape;189;p23"/>
          <p:cNvSpPr txBox="1"/>
          <p:nvPr>
            <p:ph idx="13" type="title"/>
          </p:nvPr>
        </p:nvSpPr>
        <p:spPr>
          <a:xfrm>
            <a:off x="397390" y="1519600"/>
            <a:ext cx="3882600" cy="55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0" name="Google Shape;190;p23"/>
          <p:cNvSpPr txBox="1"/>
          <p:nvPr>
            <p:ph idx="14" type="title"/>
          </p:nvPr>
        </p:nvSpPr>
        <p:spPr>
          <a:xfrm>
            <a:off x="648165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1" name="Google Shape;191;p23"/>
          <p:cNvSpPr txBox="1"/>
          <p:nvPr>
            <p:ph idx="15" type="title"/>
          </p:nvPr>
        </p:nvSpPr>
        <p:spPr>
          <a:xfrm>
            <a:off x="855652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2" name="Google Shape;192;p23"/>
          <p:cNvSpPr txBox="1"/>
          <p:nvPr>
            <p:ph idx="16" type="title"/>
          </p:nvPr>
        </p:nvSpPr>
        <p:spPr>
          <a:xfrm>
            <a:off x="10631390" y="527848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3" name="Google Shape;193;p23"/>
          <p:cNvSpPr txBox="1"/>
          <p:nvPr>
            <p:ph idx="17" type="title"/>
          </p:nvPr>
        </p:nvSpPr>
        <p:spPr>
          <a:xfrm>
            <a:off x="648165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18" type="title"/>
          </p:nvPr>
        </p:nvSpPr>
        <p:spPr>
          <a:xfrm>
            <a:off x="855652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5" name="Google Shape;195;p23"/>
          <p:cNvSpPr txBox="1"/>
          <p:nvPr>
            <p:ph idx="19" type="title"/>
          </p:nvPr>
        </p:nvSpPr>
        <p:spPr>
          <a:xfrm>
            <a:off x="10631390" y="12786721"/>
            <a:ext cx="1761000" cy="219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1">
  <p:cSld name="CUSTOM_3">
    <p:bg>
      <p:bgPr>
        <a:solidFill>
          <a:schemeClr val="accen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4"/>
          <p:cNvSpPr/>
          <p:nvPr>
            <p:ph idx="2" type="pic"/>
          </p:nvPr>
        </p:nvSpPr>
        <p:spPr>
          <a:xfrm>
            <a:off x="343938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4"/>
          <p:cNvSpPr txBox="1"/>
          <p:nvPr>
            <p:ph type="title"/>
          </p:nvPr>
        </p:nvSpPr>
        <p:spPr>
          <a:xfrm>
            <a:off x="368949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9" name="Google Shape;199;p24"/>
          <p:cNvSpPr txBox="1"/>
          <p:nvPr>
            <p:ph idx="1" type="body"/>
          </p:nvPr>
        </p:nvSpPr>
        <p:spPr>
          <a:xfrm>
            <a:off x="368949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0" name="Google Shape;200;p24"/>
          <p:cNvSpPr txBox="1"/>
          <p:nvPr>
            <p:ph idx="3" type="title"/>
          </p:nvPr>
        </p:nvSpPr>
        <p:spPr>
          <a:xfrm>
            <a:off x="368949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1" name="Google Shape;201;p24"/>
          <p:cNvSpPr/>
          <p:nvPr>
            <p:ph idx="4" type="pic"/>
          </p:nvPr>
        </p:nvSpPr>
        <p:spPr>
          <a:xfrm>
            <a:off x="5718633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24"/>
          <p:cNvSpPr txBox="1"/>
          <p:nvPr>
            <p:ph idx="5" type="title"/>
          </p:nvPr>
        </p:nvSpPr>
        <p:spPr>
          <a:xfrm>
            <a:off x="5968743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3" name="Google Shape;203;p24"/>
          <p:cNvSpPr txBox="1"/>
          <p:nvPr>
            <p:ph idx="6" type="body"/>
          </p:nvPr>
        </p:nvSpPr>
        <p:spPr>
          <a:xfrm>
            <a:off x="5968743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4" name="Google Shape;204;p24"/>
          <p:cNvSpPr txBox="1"/>
          <p:nvPr>
            <p:ph idx="7" type="title"/>
          </p:nvPr>
        </p:nvSpPr>
        <p:spPr>
          <a:xfrm>
            <a:off x="5968743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5" name="Google Shape;205;p24"/>
          <p:cNvSpPr/>
          <p:nvPr>
            <p:ph idx="8" type="pic"/>
          </p:nvPr>
        </p:nvSpPr>
        <p:spPr>
          <a:xfrm>
            <a:off x="7998515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24"/>
          <p:cNvSpPr txBox="1"/>
          <p:nvPr>
            <p:ph idx="9" type="title"/>
          </p:nvPr>
        </p:nvSpPr>
        <p:spPr>
          <a:xfrm>
            <a:off x="8248625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7" name="Google Shape;207;p24"/>
          <p:cNvSpPr txBox="1"/>
          <p:nvPr>
            <p:ph idx="13" type="body"/>
          </p:nvPr>
        </p:nvSpPr>
        <p:spPr>
          <a:xfrm>
            <a:off x="8248625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08" name="Google Shape;208;p24"/>
          <p:cNvSpPr txBox="1"/>
          <p:nvPr>
            <p:ph idx="14" type="title"/>
          </p:nvPr>
        </p:nvSpPr>
        <p:spPr>
          <a:xfrm>
            <a:off x="8248625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9" name="Google Shape;209;p24"/>
          <p:cNvSpPr/>
          <p:nvPr>
            <p:ph idx="15" type="pic"/>
          </p:nvPr>
        </p:nvSpPr>
        <p:spPr>
          <a:xfrm>
            <a:off x="10278730" y="1194160"/>
            <a:ext cx="2121000" cy="517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4"/>
          <p:cNvSpPr txBox="1"/>
          <p:nvPr>
            <p:ph idx="16" type="title"/>
          </p:nvPr>
        </p:nvSpPr>
        <p:spPr>
          <a:xfrm>
            <a:off x="10528840" y="6953520"/>
            <a:ext cx="1664100" cy="48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1" name="Google Shape;211;p24"/>
          <p:cNvSpPr txBox="1"/>
          <p:nvPr>
            <p:ph idx="17" type="body"/>
          </p:nvPr>
        </p:nvSpPr>
        <p:spPr>
          <a:xfrm>
            <a:off x="10528840" y="9063578"/>
            <a:ext cx="1626600" cy="534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12" name="Google Shape;212;p24"/>
          <p:cNvSpPr txBox="1"/>
          <p:nvPr>
            <p:ph idx="18" type="title"/>
          </p:nvPr>
        </p:nvSpPr>
        <p:spPr>
          <a:xfrm>
            <a:off x="10528840" y="7441200"/>
            <a:ext cx="1664100" cy="8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3" name="Google Shape;213;p24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24"/>
          <p:cNvSpPr txBox="1"/>
          <p:nvPr>
            <p:ph idx="19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5" name="Google Shape;215;p24"/>
          <p:cNvSpPr txBox="1"/>
          <p:nvPr>
            <p:ph idx="20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21" type="title"/>
          </p:nvPr>
        </p:nvSpPr>
        <p:spPr>
          <a:xfrm>
            <a:off x="397390" y="914880"/>
            <a:ext cx="2877900" cy="406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description - Alt 2">
  <p:cSld name="CUSTOM_4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 txBox="1"/>
          <p:nvPr>
            <p:ph type="title"/>
          </p:nvPr>
        </p:nvSpPr>
        <p:spPr>
          <a:xfrm>
            <a:off x="14689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19" name="Google Shape;219;p25"/>
          <p:cNvSpPr txBox="1"/>
          <p:nvPr>
            <p:ph idx="1" type="body"/>
          </p:nvPr>
        </p:nvSpPr>
        <p:spPr>
          <a:xfrm>
            <a:off x="14689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0" name="Google Shape;220;p25"/>
          <p:cNvSpPr txBox="1"/>
          <p:nvPr>
            <p:ph idx="2" type="title"/>
          </p:nvPr>
        </p:nvSpPr>
        <p:spPr>
          <a:xfrm>
            <a:off x="14689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1" name="Google Shape;221;p25"/>
          <p:cNvSpPr txBox="1"/>
          <p:nvPr>
            <p:ph idx="3" type="body"/>
          </p:nvPr>
        </p:nvSpPr>
        <p:spPr>
          <a:xfrm>
            <a:off x="14689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2" name="Google Shape;222;p25"/>
          <p:cNvSpPr txBox="1"/>
          <p:nvPr>
            <p:ph idx="4" type="title"/>
          </p:nvPr>
        </p:nvSpPr>
        <p:spPr>
          <a:xfrm>
            <a:off x="55303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3" name="Google Shape;223;p25"/>
          <p:cNvSpPr txBox="1"/>
          <p:nvPr>
            <p:ph idx="5" type="body"/>
          </p:nvPr>
        </p:nvSpPr>
        <p:spPr>
          <a:xfrm>
            <a:off x="55303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4" name="Google Shape;224;p25"/>
          <p:cNvSpPr txBox="1"/>
          <p:nvPr>
            <p:ph idx="6" type="title"/>
          </p:nvPr>
        </p:nvSpPr>
        <p:spPr>
          <a:xfrm>
            <a:off x="55303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5" name="Google Shape;225;p25"/>
          <p:cNvSpPr txBox="1"/>
          <p:nvPr>
            <p:ph idx="7" type="body"/>
          </p:nvPr>
        </p:nvSpPr>
        <p:spPr>
          <a:xfrm>
            <a:off x="55303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6" name="Google Shape;226;p25"/>
          <p:cNvSpPr txBox="1"/>
          <p:nvPr>
            <p:ph idx="8" type="title"/>
          </p:nvPr>
        </p:nvSpPr>
        <p:spPr>
          <a:xfrm>
            <a:off x="9591749" y="649800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7" name="Google Shape;227;p25"/>
          <p:cNvSpPr txBox="1"/>
          <p:nvPr>
            <p:ph idx="9" type="body"/>
          </p:nvPr>
        </p:nvSpPr>
        <p:spPr>
          <a:xfrm>
            <a:off x="9591750" y="766975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28" name="Google Shape;228;p25"/>
          <p:cNvSpPr txBox="1"/>
          <p:nvPr>
            <p:ph idx="13" type="title"/>
          </p:nvPr>
        </p:nvSpPr>
        <p:spPr>
          <a:xfrm>
            <a:off x="9591749" y="11441040"/>
            <a:ext cx="2662800" cy="77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29" name="Google Shape;229;p25"/>
          <p:cNvSpPr txBox="1"/>
          <p:nvPr>
            <p:ph idx="14" type="body"/>
          </p:nvPr>
        </p:nvSpPr>
        <p:spPr>
          <a:xfrm>
            <a:off x="9591750" y="12612799"/>
            <a:ext cx="2662800" cy="204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Inter"/>
              <a:buChar char="■"/>
              <a:defRPr sz="1600"/>
            </a:lvl9pPr>
          </a:lstStyle>
          <a:p/>
        </p:txBody>
      </p:sp>
      <p:sp>
        <p:nvSpPr>
          <p:cNvPr id="230" name="Google Shape;230;p2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1" name="Google Shape;231;p25"/>
          <p:cNvSpPr txBox="1"/>
          <p:nvPr>
            <p:ph idx="15" type="title"/>
          </p:nvPr>
        </p:nvSpPr>
        <p:spPr>
          <a:xfrm>
            <a:off x="397390" y="914880"/>
            <a:ext cx="12000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2" name="Google Shape;232;p25"/>
          <p:cNvSpPr/>
          <p:nvPr>
            <p:ph idx="16" type="pic"/>
          </p:nvPr>
        </p:nvSpPr>
        <p:spPr>
          <a:xfrm>
            <a:off x="4064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25"/>
          <p:cNvSpPr/>
          <p:nvPr>
            <p:ph idx="17" type="pic"/>
          </p:nvPr>
        </p:nvSpPr>
        <p:spPr>
          <a:xfrm>
            <a:off x="4064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25"/>
          <p:cNvSpPr/>
          <p:nvPr>
            <p:ph idx="18" type="pic"/>
          </p:nvPr>
        </p:nvSpPr>
        <p:spPr>
          <a:xfrm>
            <a:off x="44678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5"/>
          <p:cNvSpPr/>
          <p:nvPr>
            <p:ph idx="19" type="pic"/>
          </p:nvPr>
        </p:nvSpPr>
        <p:spPr>
          <a:xfrm>
            <a:off x="44678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25"/>
          <p:cNvSpPr/>
          <p:nvPr>
            <p:ph idx="20" type="pic"/>
          </p:nvPr>
        </p:nvSpPr>
        <p:spPr>
          <a:xfrm>
            <a:off x="8529255" y="596104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7" name="Google Shape;237;p25"/>
          <p:cNvSpPr/>
          <p:nvPr>
            <p:ph idx="21" type="pic"/>
          </p:nvPr>
        </p:nvSpPr>
        <p:spPr>
          <a:xfrm>
            <a:off x="8529255" y="10904080"/>
            <a:ext cx="928200" cy="406740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25"/>
          <p:cNvSpPr txBox="1"/>
          <p:nvPr>
            <p:ph idx="2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9" name="Google Shape;239;p25"/>
          <p:cNvSpPr txBox="1"/>
          <p:nvPr>
            <p:ph idx="2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image grid and body text">
  <p:cSld name="CUSTOM_2"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/>
          <p:nvPr>
            <p:ph idx="2" type="pic"/>
          </p:nvPr>
        </p:nvSpPr>
        <p:spPr>
          <a:xfrm>
            <a:off x="4460400" y="10377200"/>
            <a:ext cx="3917400" cy="46098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6"/>
          <p:cNvSpPr/>
          <p:nvPr>
            <p:ph idx="3" type="pic"/>
          </p:nvPr>
        </p:nvSpPr>
        <p:spPr>
          <a:xfrm>
            <a:off x="8377740" y="10377200"/>
            <a:ext cx="20169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26"/>
          <p:cNvSpPr/>
          <p:nvPr>
            <p:ph idx="4" type="pic"/>
          </p:nvPr>
        </p:nvSpPr>
        <p:spPr>
          <a:xfrm>
            <a:off x="10377010" y="4609120"/>
            <a:ext cx="20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26"/>
          <p:cNvSpPr/>
          <p:nvPr>
            <p:ph idx="5" type="pic"/>
          </p:nvPr>
        </p:nvSpPr>
        <p:spPr>
          <a:xfrm>
            <a:off x="10377010" y="0"/>
            <a:ext cx="2018100" cy="20169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26"/>
          <p:cNvSpPr/>
          <p:nvPr>
            <p:ph idx="6" type="pic"/>
          </p:nvPr>
        </p:nvSpPr>
        <p:spPr>
          <a:xfrm>
            <a:off x="4458790" y="0"/>
            <a:ext cx="5918100" cy="103776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2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p26"/>
          <p:cNvSpPr txBox="1"/>
          <p:nvPr>
            <p:ph idx="7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26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9" name="Google Shape;249;p26"/>
          <p:cNvSpPr txBox="1"/>
          <p:nvPr>
            <p:ph idx="8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0" name="Google Shape;250;p26"/>
          <p:cNvSpPr txBox="1"/>
          <p:nvPr>
            <p:ph idx="9" type="title"/>
          </p:nvPr>
        </p:nvSpPr>
        <p:spPr>
          <a:xfrm>
            <a:off x="397390" y="914880"/>
            <a:ext cx="3882600" cy="26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1" name="Google Shape;251;p26"/>
          <p:cNvSpPr txBox="1"/>
          <p:nvPr>
            <p:ph idx="1" type="body"/>
          </p:nvPr>
        </p:nvSpPr>
        <p:spPr>
          <a:xfrm>
            <a:off x="397390" y="8436080"/>
            <a:ext cx="3874200" cy="654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  <a:defRPr sz="2000">
                <a:solidFill>
                  <a:schemeClr val="dk1"/>
                </a:solidFill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○"/>
              <a:defRPr sz="2000">
                <a:solidFill>
                  <a:schemeClr val="dk1"/>
                </a:solidFill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■"/>
              <a:defRPr sz="2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BLANK_4">
    <p:bg>
      <p:bgPr>
        <a:solidFill>
          <a:schemeClr val="accent1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/>
          <p:nvPr/>
        </p:nvSpPr>
        <p:spPr>
          <a:xfrm>
            <a:off x="7396725" y="914880"/>
            <a:ext cx="5002846" cy="11435135"/>
          </a:xfrm>
          <a:custGeom>
            <a:rect b="b" l="l" r="r" t="t"/>
            <a:pathLst>
              <a:path extrusionOk="0" h="32645" w="32645">
                <a:moveTo>
                  <a:pt x="2512" y="0"/>
                </a:moveTo>
                <a:lnTo>
                  <a:pt x="2512" y="5023"/>
                </a:lnTo>
                <a:lnTo>
                  <a:pt x="24107" y="5023"/>
                </a:lnTo>
                <a:lnTo>
                  <a:pt x="1" y="29129"/>
                </a:lnTo>
                <a:lnTo>
                  <a:pt x="3516" y="32644"/>
                </a:lnTo>
                <a:lnTo>
                  <a:pt x="27623" y="8538"/>
                </a:lnTo>
                <a:lnTo>
                  <a:pt x="27623" y="30133"/>
                </a:lnTo>
                <a:lnTo>
                  <a:pt x="32645" y="30133"/>
                </a:lnTo>
                <a:lnTo>
                  <a:pt x="3264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4" name="Google Shape;254;p27"/>
          <p:cNvSpPr txBox="1"/>
          <p:nvPr>
            <p:ph type="title"/>
          </p:nvPr>
        </p:nvSpPr>
        <p:spPr>
          <a:xfrm>
            <a:off x="397390" y="718110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255" name="Google Shape;255;p2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2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" name="Google Shape;257;p2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" name="Google Shape;258;p27"/>
          <p:cNvSpPr txBox="1"/>
          <p:nvPr>
            <p:ph idx="4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261" name="Google Shape;261;p28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9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 and body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6" name="Google Shape;266;p30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 and two columns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9" name="Google Shape;269;p31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0" name="Google Shape;270;p31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2">
  <p:cSld name="BLANK_1_1_1_1_2">
    <p:bg>
      <p:bgPr>
        <a:solidFill>
          <a:schemeClr val="accen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5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75" name="Google Shape;275;p33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4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280" name="Google Shape;280;p35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81" name="Google Shape;281;p35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286" name="Google Shape;286;p37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9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0" name="Google Shape;290;p39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1" name="Google Shape;291;p39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2" name="Google Shape;292;p39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3" name="Google Shape;293;p39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4" name="Google Shape;294;p39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95" name="Google Shape;295;p39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Title, body and imag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0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8" name="Google Shape;298;p40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99" name="Google Shape;299;p40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Two big ideas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2" name="Google Shape;302;p41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3" name="Google Shape;303;p41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4" name="Google Shape;304;p41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05" name="Google Shape;305;p41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3">
  <p:cSld name="BLANK_1_1_1_1_2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/>
            </a:lvl1pPr>
            <a:lvl2pPr lvl="1" algn="r">
              <a:buNone/>
              <a:defRPr/>
            </a:lvl2pPr>
            <a:lvl3pPr lvl="2" algn="r">
              <a:buNone/>
              <a:defRPr/>
            </a:lvl3pPr>
            <a:lvl4pPr lvl="3" algn="r">
              <a:buNone/>
              <a:defRPr/>
            </a:lvl4pPr>
            <a:lvl5pPr lvl="4" algn="r">
              <a:buNone/>
              <a:defRPr/>
            </a:lvl5pPr>
            <a:lvl6pPr lvl="5" algn="r">
              <a:buNone/>
              <a:defRPr/>
            </a:lvl6pPr>
            <a:lvl7pPr lvl="6" algn="r">
              <a:buNone/>
              <a:defRPr/>
            </a:lvl7pPr>
            <a:lvl8pPr lvl="7" algn="r">
              <a:buNone/>
              <a:defRPr/>
            </a:lvl8pPr>
            <a:lvl9pPr lvl="8" algn="r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6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Three big ideas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2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8" name="Google Shape;308;p42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09" name="Google Shape;309;p42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310" name="Google Shape;310;p42"/>
          <p:cNvSpPr txBox="1"/>
          <p:nvPr>
            <p:ph idx="3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1" name="Google Shape;311;p42"/>
          <p:cNvSpPr txBox="1"/>
          <p:nvPr>
            <p:ph idx="4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2" name="Google Shape;312;p42"/>
          <p:cNvSpPr txBox="1"/>
          <p:nvPr>
            <p:ph idx="5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13" name="Google Shape;313;p42"/>
          <p:cNvSpPr txBox="1"/>
          <p:nvPr>
            <p:ph idx="6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Four big ideas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3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6" name="Google Shape;316;p43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7" name="Google Shape;317;p43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8" name="Google Shape;318;p43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9" name="Google Shape;319;p43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20" name="Google Shape;320;p43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1" name="Google Shape;321;p43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2" name="Google Shape;322;p43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23" name="Google Shape;323;p43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 and image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4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6" name="Google Shape;326;p44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Two storyboards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5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29" name="Google Shape;329;p45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330" name="Google Shape;330;p45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331" name="Google Shape;331;p45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2" name="Google Shape;332;p45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3" name="Google Shape;333;p45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34" name="Google Shape;334;p45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Three storyboards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6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7" name="Google Shape;337;p46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38" name="Google Shape;338;p46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39" name="Google Shape;339;p46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40" name="Google Shape;340;p46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46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42" name="Google Shape;342;p4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3" name="Google Shape;343;p46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4" name="Google Shape;344;p46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5" name="Google Shape;345;p46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Image only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7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Image grid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8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48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1" name="Google Shape;351;p48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2" name="Google Shape;352;p48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3" name="Google Shape;353;p48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4" name="Google Shape;354;p48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5" name="Google Shape;355;p48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6" name="Google Shape;356;p48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7" name="Google Shape;357;p48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48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4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0"/>
          <p:cNvSpPr txBox="1"/>
          <p:nvPr>
            <p:ph type="ctrTitle"/>
          </p:nvPr>
        </p:nvSpPr>
        <p:spPr>
          <a:xfrm>
            <a:off x="436392" y="2382640"/>
            <a:ext cx="11928900" cy="656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365" name="Google Shape;365;p50"/>
          <p:cNvSpPr txBox="1"/>
          <p:nvPr>
            <p:ph idx="1" type="subTitle"/>
          </p:nvPr>
        </p:nvSpPr>
        <p:spPr>
          <a:xfrm>
            <a:off x="436380" y="9069200"/>
            <a:ext cx="11928900" cy="253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366" name="Google Shape;366;p5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_HEADER_1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1"/>
          <p:cNvSpPr txBox="1"/>
          <p:nvPr>
            <p:ph type="title"/>
          </p:nvPr>
        </p:nvSpPr>
        <p:spPr>
          <a:xfrm>
            <a:off x="436380" y="6882720"/>
            <a:ext cx="11928900" cy="269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369" name="Google Shape;369;p5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72" name="Google Shape;372;p52"/>
          <p:cNvSpPr txBox="1"/>
          <p:nvPr>
            <p:ph idx="1" type="body"/>
          </p:nvPr>
        </p:nvSpPr>
        <p:spPr>
          <a:xfrm>
            <a:off x="436380" y="3687920"/>
            <a:ext cx="119289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73" name="Google Shape;373;p5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Alt 4">
  <p:cSld name="BLANK_1_1_1_1_2_1_1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33" name="Google Shape;33;p7"/>
          <p:cNvCxnSpPr/>
          <p:nvPr/>
        </p:nvCxnSpPr>
        <p:spPr>
          <a:xfrm>
            <a:off x="397390" y="14987948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7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TITLE_AND_TWO_COLUMNS_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76" name="Google Shape;376;p53"/>
          <p:cNvSpPr txBox="1"/>
          <p:nvPr>
            <p:ph idx="1" type="body"/>
          </p:nvPr>
        </p:nvSpPr>
        <p:spPr>
          <a:xfrm>
            <a:off x="43638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7" name="Google Shape;377;p53"/>
          <p:cNvSpPr txBox="1"/>
          <p:nvPr>
            <p:ph idx="2" type="body"/>
          </p:nvPr>
        </p:nvSpPr>
        <p:spPr>
          <a:xfrm>
            <a:off x="6765360" y="3687920"/>
            <a:ext cx="55998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78" name="Google Shape;378;p5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ONLY_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4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381" name="Google Shape;381;p5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_1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5"/>
          <p:cNvSpPr txBox="1"/>
          <p:nvPr>
            <p:ph type="title"/>
          </p:nvPr>
        </p:nvSpPr>
        <p:spPr>
          <a:xfrm>
            <a:off x="436380" y="1777920"/>
            <a:ext cx="3931200" cy="2418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4" name="Google Shape;384;p55"/>
          <p:cNvSpPr txBox="1"/>
          <p:nvPr>
            <p:ph idx="1" type="body"/>
          </p:nvPr>
        </p:nvSpPr>
        <p:spPr>
          <a:xfrm>
            <a:off x="436380" y="4446720"/>
            <a:ext cx="3931200" cy="10174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85" name="Google Shape;385;p5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_1"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6"/>
          <p:cNvSpPr txBox="1"/>
          <p:nvPr>
            <p:ph type="title"/>
          </p:nvPr>
        </p:nvSpPr>
        <p:spPr>
          <a:xfrm>
            <a:off x="686350" y="1440480"/>
            <a:ext cx="8914800" cy="130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88" name="Google Shape;388;p5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_1"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7"/>
          <p:cNvSpPr/>
          <p:nvPr/>
        </p:nvSpPr>
        <p:spPr>
          <a:xfrm>
            <a:off x="6400800" y="-400"/>
            <a:ext cx="6400800" cy="16459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57"/>
          <p:cNvSpPr txBox="1"/>
          <p:nvPr>
            <p:ph type="title"/>
          </p:nvPr>
        </p:nvSpPr>
        <p:spPr>
          <a:xfrm>
            <a:off x="371700" y="3946160"/>
            <a:ext cx="5663400" cy="4743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92" name="Google Shape;392;p57"/>
          <p:cNvSpPr txBox="1"/>
          <p:nvPr>
            <p:ph idx="1" type="subTitle"/>
          </p:nvPr>
        </p:nvSpPr>
        <p:spPr>
          <a:xfrm>
            <a:off x="371700" y="8969840"/>
            <a:ext cx="5663400" cy="3952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3" name="Google Shape;393;p57"/>
          <p:cNvSpPr txBox="1"/>
          <p:nvPr>
            <p:ph idx="2" type="body"/>
          </p:nvPr>
        </p:nvSpPr>
        <p:spPr>
          <a:xfrm>
            <a:off x="6915300" y="2317040"/>
            <a:ext cx="5371800" cy="11824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394" name="Google Shape;394;p5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_1_2"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8"/>
          <p:cNvSpPr txBox="1"/>
          <p:nvPr>
            <p:ph idx="1" type="body"/>
          </p:nvPr>
        </p:nvSpPr>
        <p:spPr>
          <a:xfrm>
            <a:off x="436380" y="13537840"/>
            <a:ext cx="8398200" cy="193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/>
        </p:txBody>
      </p:sp>
      <p:sp>
        <p:nvSpPr>
          <p:cNvPr id="397" name="Google Shape;397;p5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_1_1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9"/>
          <p:cNvSpPr txBox="1"/>
          <p:nvPr>
            <p:ph hasCustomPrompt="1" type="title"/>
          </p:nvPr>
        </p:nvSpPr>
        <p:spPr>
          <a:xfrm>
            <a:off x="436380" y="3539600"/>
            <a:ext cx="11928900" cy="628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00" name="Google Shape;400;p59"/>
          <p:cNvSpPr txBox="1"/>
          <p:nvPr>
            <p:ph idx="1" type="body"/>
          </p:nvPr>
        </p:nvSpPr>
        <p:spPr>
          <a:xfrm>
            <a:off x="436380" y="10087120"/>
            <a:ext cx="11928900" cy="4162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01" name="Google Shape;401;p5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7_1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1"/>
          <p:cNvSpPr txBox="1"/>
          <p:nvPr>
            <p:ph type="title"/>
          </p:nvPr>
        </p:nvSpPr>
        <p:spPr>
          <a:xfrm>
            <a:off x="948255" y="5864880"/>
            <a:ext cx="4504200" cy="474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06" name="Google Shape;406;p61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7" name="Google Shape;407;p61"/>
          <p:cNvSpPr txBox="1"/>
          <p:nvPr>
            <p:ph idx="1" type="subTitle"/>
          </p:nvPr>
        </p:nvSpPr>
        <p:spPr>
          <a:xfrm>
            <a:off x="6169310" y="126000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08" name="Google Shape;408;p61"/>
          <p:cNvSpPr txBox="1"/>
          <p:nvPr>
            <p:ph idx="2" type="subTitle"/>
          </p:nvPr>
        </p:nvSpPr>
        <p:spPr>
          <a:xfrm>
            <a:off x="6169310" y="3685456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09" name="Google Shape;409;p61"/>
          <p:cNvSpPr txBox="1"/>
          <p:nvPr>
            <p:ph idx="3" type="subTitle"/>
          </p:nvPr>
        </p:nvSpPr>
        <p:spPr>
          <a:xfrm>
            <a:off x="6169310" y="10961824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0" name="Google Shape;410;p61"/>
          <p:cNvSpPr txBox="1"/>
          <p:nvPr>
            <p:ph idx="4" type="subTitle"/>
          </p:nvPr>
        </p:nvSpPr>
        <p:spPr>
          <a:xfrm>
            <a:off x="6169310" y="6110912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1" name="Google Shape;411;p61"/>
          <p:cNvSpPr txBox="1"/>
          <p:nvPr>
            <p:ph idx="5" type="subTitle"/>
          </p:nvPr>
        </p:nvSpPr>
        <p:spPr>
          <a:xfrm>
            <a:off x="6169310" y="13387280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12" name="Google Shape;412;p61"/>
          <p:cNvSpPr txBox="1"/>
          <p:nvPr>
            <p:ph idx="6" type="subTitle"/>
          </p:nvPr>
        </p:nvSpPr>
        <p:spPr>
          <a:xfrm>
            <a:off x="6169310" y="8536368"/>
            <a:ext cx="61737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ody and image">
  <p:cSld name="CUSTOM_8_1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15" name="Google Shape;415;p62"/>
          <p:cNvSpPr txBox="1"/>
          <p:nvPr>
            <p:ph idx="1" type="body"/>
          </p:nvPr>
        </p:nvSpPr>
        <p:spPr>
          <a:xfrm>
            <a:off x="436380" y="3687920"/>
            <a:ext cx="6263400" cy="10932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16" name="Google Shape;416;p62"/>
          <p:cNvSpPr/>
          <p:nvPr>
            <p:ph idx="2" type="pic"/>
          </p:nvPr>
        </p:nvSpPr>
        <p:spPr>
          <a:xfrm>
            <a:off x="6988834" y="3688880"/>
            <a:ext cx="5376300" cy="10932600"/>
          </a:xfrm>
          <a:prstGeom prst="rect">
            <a:avLst/>
          </a:prstGeom>
          <a:noFill/>
          <a:ln>
            <a:noFill/>
          </a:ln>
        </p:spPr>
      </p:sp>
      <p:sp>
        <p:nvSpPr>
          <p:cNvPr id="417" name="Google Shape;417;p62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1">
  <p:cSld name="BLANK_1_1_1_1_1_1_1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8"/>
          <p:cNvCxnSpPr/>
          <p:nvPr/>
        </p:nvCxnSpPr>
        <p:spPr>
          <a:xfrm>
            <a:off x="397390" y="14987920"/>
            <a:ext cx="12002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Google Shape;39;p8"/>
          <p:cNvSpPr txBox="1"/>
          <p:nvPr>
            <p:ph type="title"/>
          </p:nvPr>
        </p:nvSpPr>
        <p:spPr>
          <a:xfrm>
            <a:off x="397390" y="738163"/>
            <a:ext cx="9357300" cy="3958200"/>
          </a:xfrm>
          <a:prstGeom prst="rect">
            <a:avLst/>
          </a:prstGeom>
        </p:spPr>
        <p:txBody>
          <a:bodyPr anchorCtr="0" anchor="t" bIns="182850" lIns="0" spcFirstLastPara="1" rIns="182850" wrap="square" tIns="18285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" type="subTitle"/>
          </p:nvPr>
        </p:nvSpPr>
        <p:spPr>
          <a:xfrm>
            <a:off x="8699880" y="11526400"/>
            <a:ext cx="33411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p8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3" name="Google Shape;43;p8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8"/>
          <p:cNvSpPr/>
          <p:nvPr>
            <p:ph idx="4" type="pic"/>
          </p:nvPr>
        </p:nvSpPr>
        <p:spPr>
          <a:xfrm>
            <a:off x="6481650" y="10837440"/>
            <a:ext cx="1859700" cy="4131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ig ideas">
  <p:cSld name="CUSTOM_1_1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67641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2" type="body"/>
          </p:nvPr>
        </p:nvSpPr>
        <p:spPr>
          <a:xfrm>
            <a:off x="7067200" y="7160920"/>
            <a:ext cx="50676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3" name="Google Shape;423;p63"/>
          <p:cNvSpPr txBox="1"/>
          <p:nvPr>
            <p:ph idx="3" type="subTitle"/>
          </p:nvPr>
        </p:nvSpPr>
        <p:spPr>
          <a:xfrm>
            <a:off x="67641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24" name="Google Shape;424;p63"/>
          <p:cNvSpPr txBox="1"/>
          <p:nvPr>
            <p:ph idx="4" type="subTitle"/>
          </p:nvPr>
        </p:nvSpPr>
        <p:spPr>
          <a:xfrm>
            <a:off x="7067200" y="4275715"/>
            <a:ext cx="5067600" cy="1736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big ideas">
  <p:cSld name="CUSTOM_2_2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4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7" name="Google Shape;427;p64"/>
          <p:cNvSpPr txBox="1"/>
          <p:nvPr>
            <p:ph idx="1" type="body"/>
          </p:nvPr>
        </p:nvSpPr>
        <p:spPr>
          <a:xfrm>
            <a:off x="67644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8" name="Google Shape;428;p64"/>
          <p:cNvSpPr txBox="1"/>
          <p:nvPr>
            <p:ph idx="2" type="body"/>
          </p:nvPr>
        </p:nvSpPr>
        <p:spPr>
          <a:xfrm>
            <a:off x="468681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29" name="Google Shape;429;p64"/>
          <p:cNvSpPr txBox="1"/>
          <p:nvPr>
            <p:ph idx="3" type="body"/>
          </p:nvPr>
        </p:nvSpPr>
        <p:spPr>
          <a:xfrm>
            <a:off x="8697185" y="7736000"/>
            <a:ext cx="3437700" cy="7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676445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31" name="Google Shape;431;p64"/>
          <p:cNvSpPr txBox="1"/>
          <p:nvPr>
            <p:ph idx="4" type="subTitle"/>
          </p:nvPr>
        </p:nvSpPr>
        <p:spPr>
          <a:xfrm>
            <a:off x="67644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32" name="Google Shape;432;p64"/>
          <p:cNvSpPr txBox="1"/>
          <p:nvPr>
            <p:ph idx="5" type="subTitle"/>
          </p:nvPr>
        </p:nvSpPr>
        <p:spPr>
          <a:xfrm>
            <a:off x="468681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33" name="Google Shape;433;p64"/>
          <p:cNvSpPr txBox="1"/>
          <p:nvPr>
            <p:ph idx="6" type="subTitle"/>
          </p:nvPr>
        </p:nvSpPr>
        <p:spPr>
          <a:xfrm>
            <a:off x="8697185" y="4275680"/>
            <a:ext cx="34377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ur big ideas">
  <p:cSld name="CUSTOM_3_1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5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" name="Google Shape;436;p65"/>
          <p:cNvSpPr txBox="1"/>
          <p:nvPr>
            <p:ph idx="1" type="body"/>
          </p:nvPr>
        </p:nvSpPr>
        <p:spPr>
          <a:xfrm>
            <a:off x="5134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7" name="Google Shape;437;p65"/>
          <p:cNvSpPr txBox="1"/>
          <p:nvPr>
            <p:ph idx="2" type="body"/>
          </p:nvPr>
        </p:nvSpPr>
        <p:spPr>
          <a:xfrm>
            <a:off x="6914215" y="5629098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8" name="Google Shape;438;p65"/>
          <p:cNvSpPr txBox="1"/>
          <p:nvPr>
            <p:ph idx="3" type="body"/>
          </p:nvPr>
        </p:nvSpPr>
        <p:spPr>
          <a:xfrm>
            <a:off x="5134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39" name="Google Shape;439;p65"/>
          <p:cNvSpPr txBox="1"/>
          <p:nvPr>
            <p:ph idx="4" type="body"/>
          </p:nvPr>
        </p:nvSpPr>
        <p:spPr>
          <a:xfrm>
            <a:off x="6914250" y="11675440"/>
            <a:ext cx="5373900" cy="3643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513450" y="1440080"/>
            <a:ext cx="11458500" cy="242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1" name="Google Shape;441;p65"/>
          <p:cNvSpPr txBox="1"/>
          <p:nvPr>
            <p:ph idx="5" type="subTitle"/>
          </p:nvPr>
        </p:nvSpPr>
        <p:spPr>
          <a:xfrm>
            <a:off x="513467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2" name="Google Shape;442;p65"/>
          <p:cNvSpPr txBox="1"/>
          <p:nvPr>
            <p:ph idx="6" type="subTitle"/>
          </p:nvPr>
        </p:nvSpPr>
        <p:spPr>
          <a:xfrm>
            <a:off x="6914233" y="4089302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3" name="Google Shape;443;p65"/>
          <p:cNvSpPr txBox="1"/>
          <p:nvPr>
            <p:ph idx="7" type="subTitle"/>
          </p:nvPr>
        </p:nvSpPr>
        <p:spPr>
          <a:xfrm>
            <a:off x="6914265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44" name="Google Shape;444;p65"/>
          <p:cNvSpPr txBox="1"/>
          <p:nvPr>
            <p:ph idx="8" type="subTitle"/>
          </p:nvPr>
        </p:nvSpPr>
        <p:spPr>
          <a:xfrm>
            <a:off x="513450" y="10135560"/>
            <a:ext cx="53739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image">
  <p:cSld name="TITLE_ONLY_1_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6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47" name="Google Shape;447;p66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8" name="Google Shape;448;p66"/>
          <p:cNvSpPr/>
          <p:nvPr>
            <p:ph idx="2" type="pic"/>
          </p:nvPr>
        </p:nvSpPr>
        <p:spPr>
          <a:xfrm>
            <a:off x="436380" y="3745360"/>
            <a:ext cx="11928900" cy="11177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storyboards">
  <p:cSld name="CUSTOM_4_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7"/>
          <p:cNvSpPr txBox="1"/>
          <p:nvPr>
            <p:ph idx="1" type="body"/>
          </p:nvPr>
        </p:nvSpPr>
        <p:spPr>
          <a:xfrm>
            <a:off x="436380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51" name="Google Shape;451;p67"/>
          <p:cNvSpPr/>
          <p:nvPr>
            <p:ph idx="2" type="pic"/>
          </p:nvPr>
        </p:nvSpPr>
        <p:spPr>
          <a:xfrm>
            <a:off x="672675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p67"/>
          <p:cNvSpPr/>
          <p:nvPr>
            <p:ph idx="3" type="pic"/>
          </p:nvPr>
        </p:nvSpPr>
        <p:spPr>
          <a:xfrm>
            <a:off x="436415" y="3626560"/>
            <a:ext cx="5638500" cy="7656900"/>
          </a:xfrm>
          <a:prstGeom prst="rect">
            <a:avLst/>
          </a:prstGeom>
          <a:noFill/>
          <a:ln>
            <a:noFill/>
          </a:ln>
        </p:spPr>
      </p:sp>
      <p:sp>
        <p:nvSpPr>
          <p:cNvPr id="453" name="Google Shape;453;p67"/>
          <p:cNvSpPr txBox="1"/>
          <p:nvPr>
            <p:ph idx="4" type="body"/>
          </p:nvPr>
        </p:nvSpPr>
        <p:spPr>
          <a:xfrm>
            <a:off x="6726755" y="13056720"/>
            <a:ext cx="5638500" cy="296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54" name="Google Shape;454;p67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5" name="Google Shape;455;p67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56" name="Google Shape;456;p67"/>
          <p:cNvSpPr txBox="1"/>
          <p:nvPr>
            <p:ph idx="5" type="subTitle"/>
          </p:nvPr>
        </p:nvSpPr>
        <p:spPr>
          <a:xfrm>
            <a:off x="43641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57" name="Google Shape;457;p67"/>
          <p:cNvSpPr txBox="1"/>
          <p:nvPr>
            <p:ph idx="6" type="subTitle"/>
          </p:nvPr>
        </p:nvSpPr>
        <p:spPr>
          <a:xfrm>
            <a:off x="6726755" y="11465280"/>
            <a:ext cx="56385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storyboards">
  <p:cSld name="CUSTOM_4_1_1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8"/>
          <p:cNvSpPr txBox="1"/>
          <p:nvPr>
            <p:ph idx="1" type="body"/>
          </p:nvPr>
        </p:nvSpPr>
        <p:spPr>
          <a:xfrm>
            <a:off x="43638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0" name="Google Shape;460;p68"/>
          <p:cNvSpPr/>
          <p:nvPr>
            <p:ph idx="2" type="pic"/>
          </p:nvPr>
        </p:nvSpPr>
        <p:spPr>
          <a:xfrm>
            <a:off x="86873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1" name="Google Shape;461;p68"/>
          <p:cNvSpPr/>
          <p:nvPr>
            <p:ph idx="3" type="pic"/>
          </p:nvPr>
        </p:nvSpPr>
        <p:spPr>
          <a:xfrm>
            <a:off x="436415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p68"/>
          <p:cNvSpPr txBox="1"/>
          <p:nvPr>
            <p:ph idx="4" type="body"/>
          </p:nvPr>
        </p:nvSpPr>
        <p:spPr>
          <a:xfrm>
            <a:off x="8687315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3" name="Google Shape;463;p68"/>
          <p:cNvSpPr/>
          <p:nvPr>
            <p:ph idx="5" type="pic"/>
          </p:nvPr>
        </p:nvSpPr>
        <p:spPr>
          <a:xfrm>
            <a:off x="4557350" y="3610640"/>
            <a:ext cx="3678000" cy="72738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68"/>
          <p:cNvSpPr txBox="1"/>
          <p:nvPr>
            <p:ph idx="6" type="body"/>
          </p:nvPr>
        </p:nvSpPr>
        <p:spPr>
          <a:xfrm>
            <a:off x="4557350" y="12517440"/>
            <a:ext cx="3678000" cy="32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65" name="Google Shape;465;p68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6" name="Google Shape;466;p68"/>
          <p:cNvSpPr txBox="1"/>
          <p:nvPr>
            <p:ph type="title"/>
          </p:nvPr>
        </p:nvSpPr>
        <p:spPr>
          <a:xfrm>
            <a:off x="436380" y="1424080"/>
            <a:ext cx="11928900" cy="183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7" type="subTitle"/>
          </p:nvPr>
        </p:nvSpPr>
        <p:spPr>
          <a:xfrm>
            <a:off x="4364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8" name="Google Shape;468;p68"/>
          <p:cNvSpPr txBox="1"/>
          <p:nvPr>
            <p:ph idx="8" type="subTitle"/>
          </p:nvPr>
        </p:nvSpPr>
        <p:spPr>
          <a:xfrm>
            <a:off x="8687315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9" name="Google Shape;469;p68"/>
          <p:cNvSpPr txBox="1"/>
          <p:nvPr>
            <p:ph idx="9" type="subTitle"/>
          </p:nvPr>
        </p:nvSpPr>
        <p:spPr>
          <a:xfrm>
            <a:off x="4557350" y="10977600"/>
            <a:ext cx="3678000" cy="15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only">
  <p:cSld name="CUSTOM_5_1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9"/>
          <p:cNvSpPr/>
          <p:nvPr>
            <p:ph idx="2" type="pic"/>
          </p:nvPr>
        </p:nvSpPr>
        <p:spPr>
          <a:xfrm>
            <a:off x="436380" y="1424080"/>
            <a:ext cx="11928900" cy="13498500"/>
          </a:xfrm>
          <a:prstGeom prst="rect">
            <a:avLst/>
          </a:prstGeom>
          <a:noFill/>
          <a:ln>
            <a:noFill/>
          </a:ln>
        </p:spPr>
      </p:sp>
      <p:sp>
        <p:nvSpPr>
          <p:cNvPr id="472" name="Google Shape;472;p69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grid">
  <p:cSld name="CUSTOM_6_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0"/>
          <p:cNvSpPr txBox="1"/>
          <p:nvPr>
            <p:ph idx="12" type="sldNum"/>
          </p:nvPr>
        </p:nvSpPr>
        <p:spPr>
          <a:xfrm>
            <a:off x="11861441" y="14922294"/>
            <a:ext cx="768300" cy="125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5" name="Google Shape;475;p70"/>
          <p:cNvSpPr/>
          <p:nvPr>
            <p:ph idx="2" type="pic"/>
          </p:nvPr>
        </p:nvSpPr>
        <p:spPr>
          <a:xfrm>
            <a:off x="4745440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6" name="Google Shape;476;p70"/>
          <p:cNvSpPr/>
          <p:nvPr>
            <p:ph idx="3" type="pic"/>
          </p:nvPr>
        </p:nvSpPr>
        <p:spPr>
          <a:xfrm>
            <a:off x="7274309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7" name="Google Shape;477;p70"/>
          <p:cNvSpPr/>
          <p:nvPr>
            <p:ph idx="4" type="pic"/>
          </p:nvPr>
        </p:nvSpPr>
        <p:spPr>
          <a:xfrm>
            <a:off x="9803178" y="380520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8" name="Google Shape;478;p70"/>
          <p:cNvSpPr/>
          <p:nvPr>
            <p:ph idx="5" type="pic"/>
          </p:nvPr>
        </p:nvSpPr>
        <p:spPr>
          <a:xfrm>
            <a:off x="4745422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79" name="Google Shape;479;p70"/>
          <p:cNvSpPr/>
          <p:nvPr>
            <p:ph idx="6" type="pic"/>
          </p:nvPr>
        </p:nvSpPr>
        <p:spPr>
          <a:xfrm>
            <a:off x="7274291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0" name="Google Shape;480;p70"/>
          <p:cNvSpPr/>
          <p:nvPr>
            <p:ph idx="7" type="pic"/>
          </p:nvPr>
        </p:nvSpPr>
        <p:spPr>
          <a:xfrm>
            <a:off x="9803160" y="577347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1" name="Google Shape;481;p70"/>
          <p:cNvSpPr txBox="1"/>
          <p:nvPr>
            <p:ph type="title"/>
          </p:nvPr>
        </p:nvSpPr>
        <p:spPr>
          <a:xfrm>
            <a:off x="492170" y="1424080"/>
            <a:ext cx="3635400" cy="5460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82" name="Google Shape;482;p70"/>
          <p:cNvSpPr/>
          <p:nvPr>
            <p:ph idx="8" type="pic"/>
          </p:nvPr>
        </p:nvSpPr>
        <p:spPr>
          <a:xfrm>
            <a:off x="4745422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3" name="Google Shape;483;p70"/>
          <p:cNvSpPr/>
          <p:nvPr>
            <p:ph idx="9" type="pic"/>
          </p:nvPr>
        </p:nvSpPr>
        <p:spPr>
          <a:xfrm>
            <a:off x="7274291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  <p:sp>
        <p:nvSpPr>
          <p:cNvPr id="484" name="Google Shape;484;p70"/>
          <p:cNvSpPr/>
          <p:nvPr>
            <p:ph idx="13" type="pic"/>
          </p:nvPr>
        </p:nvSpPr>
        <p:spPr>
          <a:xfrm>
            <a:off x="9803160" y="11166358"/>
            <a:ext cx="2301300" cy="4912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pos="7789">
          <p15:clr>
            <a:srgbClr val="E46962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bg>
      <p:bgPr>
        <a:solidFill>
          <a:schemeClr val="accent4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1"/>
          <p:cNvSpPr/>
          <p:nvPr>
            <p:ph idx="2" type="pic"/>
          </p:nvPr>
        </p:nvSpPr>
        <p:spPr>
          <a:xfrm>
            <a:off x="8608005" y="0"/>
            <a:ext cx="4193700" cy="4561800"/>
          </a:xfrm>
          <a:prstGeom prst="rect">
            <a:avLst/>
          </a:prstGeom>
          <a:noFill/>
          <a:ln>
            <a:noFill/>
          </a:ln>
        </p:spPr>
      </p:sp>
      <p:sp>
        <p:nvSpPr>
          <p:cNvPr id="487" name="Google Shape;487;p71"/>
          <p:cNvSpPr/>
          <p:nvPr>
            <p:ph idx="3" type="pic"/>
          </p:nvPr>
        </p:nvSpPr>
        <p:spPr>
          <a:xfrm>
            <a:off x="8608005" y="12170880"/>
            <a:ext cx="41937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488" name="Google Shape;488;p71"/>
          <p:cNvSpPr txBox="1"/>
          <p:nvPr>
            <p:ph type="title"/>
          </p:nvPr>
        </p:nvSpPr>
        <p:spPr>
          <a:xfrm>
            <a:off x="1036970" y="2"/>
            <a:ext cx="4943400" cy="347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Font typeface="Work Sans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489" name="Google Shape;489;p71"/>
          <p:cNvSpPr/>
          <p:nvPr>
            <p:ph idx="4" type="pic"/>
          </p:nvPr>
        </p:nvSpPr>
        <p:spPr>
          <a:xfrm>
            <a:off x="4147920" y="12170880"/>
            <a:ext cx="4460100" cy="4296900"/>
          </a:xfrm>
          <a:prstGeom prst="rect">
            <a:avLst/>
          </a:prstGeom>
          <a:noFill/>
          <a:ln>
            <a:noFill/>
          </a:ln>
        </p:spPr>
      </p:sp>
      <p:sp>
        <p:nvSpPr>
          <p:cNvPr id="490" name="Google Shape;490;p7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1" name="Google Shape;491;p71"/>
          <p:cNvSpPr/>
          <p:nvPr>
            <p:ph idx="5" type="pic"/>
          </p:nvPr>
        </p:nvSpPr>
        <p:spPr>
          <a:xfrm>
            <a:off x="930300" y="4292880"/>
            <a:ext cx="5363700" cy="5866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 type="secHead">
  <p:cSld name="SECTION_HEADER">
    <p:bg>
      <p:bgPr>
        <a:solidFill>
          <a:schemeClr val="accent1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2"/>
          <p:cNvSpPr/>
          <p:nvPr/>
        </p:nvSpPr>
        <p:spPr>
          <a:xfrm rot="5400000">
            <a:off x="-461190" y="1541620"/>
            <a:ext cx="13684800" cy="12123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72"/>
          <p:cNvSpPr txBox="1"/>
          <p:nvPr>
            <p:ph type="title"/>
          </p:nvPr>
        </p:nvSpPr>
        <p:spPr>
          <a:xfrm>
            <a:off x="614477" y="1463040"/>
            <a:ext cx="11483100" cy="1115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495" name="Google Shape;495;p7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6" name="Google Shape;496;p72"/>
          <p:cNvSpPr txBox="1"/>
          <p:nvPr>
            <p:ph idx="1" type="body"/>
          </p:nvPr>
        </p:nvSpPr>
        <p:spPr>
          <a:xfrm>
            <a:off x="63644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97" name="Google Shape;497;p72"/>
          <p:cNvSpPr txBox="1"/>
          <p:nvPr>
            <p:ph idx="2" type="body"/>
          </p:nvPr>
        </p:nvSpPr>
        <p:spPr>
          <a:xfrm>
            <a:off x="96309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8" name="Google Shape;498;p72"/>
          <p:cNvSpPr txBox="1"/>
          <p:nvPr>
            <p:ph idx="3" type="body"/>
          </p:nvPr>
        </p:nvSpPr>
        <p:spPr>
          <a:xfrm>
            <a:off x="63644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499" name="Google Shape;499;p72"/>
          <p:cNvSpPr txBox="1"/>
          <p:nvPr>
            <p:ph idx="4" type="body"/>
          </p:nvPr>
        </p:nvSpPr>
        <p:spPr>
          <a:xfrm>
            <a:off x="96309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0" name="Google Shape;500;p72"/>
          <p:cNvSpPr txBox="1"/>
          <p:nvPr>
            <p:ph idx="5" type="body"/>
          </p:nvPr>
        </p:nvSpPr>
        <p:spPr>
          <a:xfrm>
            <a:off x="3758895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1" name="Google Shape;501;p72"/>
          <p:cNvSpPr txBox="1"/>
          <p:nvPr>
            <p:ph idx="6" type="body"/>
          </p:nvPr>
        </p:nvSpPr>
        <p:spPr>
          <a:xfrm>
            <a:off x="4085550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2" name="Google Shape;502;p72"/>
          <p:cNvSpPr txBox="1"/>
          <p:nvPr>
            <p:ph idx="7" type="body"/>
          </p:nvPr>
        </p:nvSpPr>
        <p:spPr>
          <a:xfrm>
            <a:off x="3758895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3" name="Google Shape;503;p72"/>
          <p:cNvSpPr txBox="1"/>
          <p:nvPr>
            <p:ph idx="8" type="body"/>
          </p:nvPr>
        </p:nvSpPr>
        <p:spPr>
          <a:xfrm>
            <a:off x="4085550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4" name="Google Shape;504;p72"/>
          <p:cNvSpPr txBox="1"/>
          <p:nvPr>
            <p:ph idx="9" type="body"/>
          </p:nvPr>
        </p:nvSpPr>
        <p:spPr>
          <a:xfrm>
            <a:off x="6861960" y="5009872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5" name="Google Shape;505;p72"/>
          <p:cNvSpPr txBox="1"/>
          <p:nvPr>
            <p:ph idx="13" type="body"/>
          </p:nvPr>
        </p:nvSpPr>
        <p:spPr>
          <a:xfrm>
            <a:off x="7188615" y="5411152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6" name="Google Shape;506;p72"/>
          <p:cNvSpPr txBox="1"/>
          <p:nvPr>
            <p:ph idx="14" type="body"/>
          </p:nvPr>
        </p:nvSpPr>
        <p:spPr>
          <a:xfrm>
            <a:off x="6861960" y="8052530"/>
            <a:ext cx="21681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7" name="Google Shape;507;p72"/>
          <p:cNvSpPr txBox="1"/>
          <p:nvPr>
            <p:ph idx="15" type="body"/>
          </p:nvPr>
        </p:nvSpPr>
        <p:spPr>
          <a:xfrm>
            <a:off x="7188615" y="8453810"/>
            <a:ext cx="18414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8" name="Google Shape;508;p72"/>
          <p:cNvSpPr txBox="1"/>
          <p:nvPr>
            <p:ph idx="16" type="body"/>
          </p:nvPr>
        </p:nvSpPr>
        <p:spPr>
          <a:xfrm>
            <a:off x="9965025" y="5009872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09" name="Google Shape;509;p72"/>
          <p:cNvSpPr txBox="1"/>
          <p:nvPr>
            <p:ph idx="17" type="body"/>
          </p:nvPr>
        </p:nvSpPr>
        <p:spPr>
          <a:xfrm>
            <a:off x="10290209" y="5411152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10" name="Google Shape;510;p72"/>
          <p:cNvSpPr txBox="1"/>
          <p:nvPr>
            <p:ph idx="18" type="body"/>
          </p:nvPr>
        </p:nvSpPr>
        <p:spPr>
          <a:xfrm>
            <a:off x="9965025" y="8052530"/>
            <a:ext cx="21585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●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○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 Black"/>
              <a:buChar char="■"/>
              <a:defRPr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11" name="Google Shape;511;p72"/>
          <p:cNvSpPr txBox="1"/>
          <p:nvPr>
            <p:ph idx="19" type="body"/>
          </p:nvPr>
        </p:nvSpPr>
        <p:spPr>
          <a:xfrm>
            <a:off x="10290209" y="8453810"/>
            <a:ext cx="1833000" cy="401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12" name="Google Shape;512;p72"/>
          <p:cNvSpPr txBox="1"/>
          <p:nvPr>
            <p:ph idx="20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13" name="Google Shape;513;p72"/>
          <p:cNvSpPr txBox="1"/>
          <p:nvPr>
            <p:ph idx="21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14" name="Google Shape;514;p72"/>
          <p:cNvSpPr txBox="1"/>
          <p:nvPr>
            <p:ph idx="22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cxnSp>
        <p:nvCxnSpPr>
          <p:cNvPr id="515" name="Google Shape;515;p7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7637">
          <p15:clr>
            <a:srgbClr val="E46962"/>
          </p15:clr>
        </p15:guide>
        <p15:guide id="3" pos="2363">
          <p15:clr>
            <a:srgbClr val="E46962"/>
          </p15:clr>
        </p15:guide>
        <p15:guide id="4" pos="4322">
          <p15:clr>
            <a:srgbClr val="E46962"/>
          </p15:clr>
        </p15:guide>
        <p15:guide id="5" pos="6277">
          <p15:clr>
            <a:srgbClr val="E46962"/>
          </p15:clr>
        </p15:guide>
        <p15:guide id="6" pos="1767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3">
  <p:cSld name="BLANK_3_1">
    <p:bg>
      <p:bgPr>
        <a:solidFill>
          <a:schemeClr val="accent3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460470" y="923600"/>
            <a:ext cx="7939200" cy="937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4898637" y="1786683"/>
            <a:ext cx="7062927" cy="7647274"/>
          </a:xfrm>
          <a:custGeom>
            <a:rect b="b" l="l" r="r" t="t"/>
            <a:pathLst>
              <a:path extrusionOk="0" h="22601" w="47712">
                <a:moveTo>
                  <a:pt x="36474" y="1"/>
                </a:moveTo>
                <a:lnTo>
                  <a:pt x="32896" y="3516"/>
                </a:lnTo>
                <a:lnTo>
                  <a:pt x="38106" y="8789"/>
                </a:lnTo>
                <a:lnTo>
                  <a:pt x="1" y="8789"/>
                </a:lnTo>
                <a:lnTo>
                  <a:pt x="1" y="13812"/>
                </a:lnTo>
                <a:lnTo>
                  <a:pt x="38106" y="13812"/>
                </a:lnTo>
                <a:lnTo>
                  <a:pt x="32833" y="19085"/>
                </a:lnTo>
                <a:lnTo>
                  <a:pt x="36411" y="22600"/>
                </a:lnTo>
                <a:lnTo>
                  <a:pt x="47711" y="11300"/>
                </a:lnTo>
                <a:lnTo>
                  <a:pt x="3647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>
                <a:solidFill>
                  <a:schemeClr val="dk1"/>
                </a:solidFill>
              </a:defRPr>
            </a:lvl1pPr>
            <a:lvl2pPr lvl="1" algn="r">
              <a:buNone/>
              <a:defRPr>
                <a:solidFill>
                  <a:schemeClr val="dk1"/>
                </a:solidFill>
              </a:defRPr>
            </a:lvl2pPr>
            <a:lvl3pPr lvl="2" algn="r">
              <a:buNone/>
              <a:defRPr>
                <a:solidFill>
                  <a:schemeClr val="dk1"/>
                </a:solidFill>
              </a:defRPr>
            </a:lvl3pPr>
            <a:lvl4pPr lvl="3" algn="r">
              <a:buNone/>
              <a:defRPr>
                <a:solidFill>
                  <a:schemeClr val="dk1"/>
                </a:solidFill>
              </a:defRPr>
            </a:lvl4pPr>
            <a:lvl5pPr lvl="4" algn="r">
              <a:buNone/>
              <a:defRPr>
                <a:solidFill>
                  <a:schemeClr val="dk1"/>
                </a:solidFill>
              </a:defRPr>
            </a:lvl5pPr>
            <a:lvl6pPr lvl="5" algn="r">
              <a:buNone/>
              <a:defRPr>
                <a:solidFill>
                  <a:schemeClr val="dk1"/>
                </a:solidFill>
              </a:defRPr>
            </a:lvl6pPr>
            <a:lvl7pPr lvl="6" algn="r">
              <a:buNone/>
              <a:defRPr>
                <a:solidFill>
                  <a:schemeClr val="dk1"/>
                </a:solidFill>
              </a:defRPr>
            </a:lvl7pPr>
            <a:lvl8pPr lvl="7" algn="r">
              <a:buNone/>
              <a:defRPr>
                <a:solidFill>
                  <a:schemeClr val="dk1"/>
                </a:solidFill>
              </a:defRPr>
            </a:lvl8pPr>
            <a:lvl9pPr lvl="8" algn="r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9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oint Summary" type="tx">
  <p:cSld name="TITLE_AND_BODY"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3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73"/>
          <p:cNvSpPr txBox="1"/>
          <p:nvPr>
            <p:ph type="title"/>
          </p:nvPr>
        </p:nvSpPr>
        <p:spPr>
          <a:xfrm>
            <a:off x="616928" y="1960542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9" name="Google Shape;519;p73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0" name="Google Shape;520;p73"/>
          <p:cNvSpPr/>
          <p:nvPr>
            <p:ph idx="2" type="pic"/>
          </p:nvPr>
        </p:nvSpPr>
        <p:spPr>
          <a:xfrm>
            <a:off x="638435" y="6842962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1" name="Google Shape;521;p73"/>
          <p:cNvSpPr txBox="1"/>
          <p:nvPr>
            <p:ph idx="3" type="subTitle"/>
          </p:nvPr>
        </p:nvSpPr>
        <p:spPr>
          <a:xfrm>
            <a:off x="63465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2" name="Google Shape;522;p73"/>
          <p:cNvSpPr/>
          <p:nvPr/>
        </p:nvSpPr>
        <p:spPr>
          <a:xfrm rot="5400000">
            <a:off x="-461560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73"/>
          <p:cNvSpPr txBox="1"/>
          <p:nvPr>
            <p:ph idx="4" type="body"/>
          </p:nvPr>
        </p:nvSpPr>
        <p:spPr>
          <a:xfrm>
            <a:off x="4777010" y="1217088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24" name="Google Shape;524;p73"/>
          <p:cNvSpPr/>
          <p:nvPr>
            <p:ph idx="5" type="pic"/>
          </p:nvPr>
        </p:nvSpPr>
        <p:spPr>
          <a:xfrm>
            <a:off x="4786040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5" name="Google Shape;525;p73"/>
          <p:cNvSpPr txBox="1"/>
          <p:nvPr>
            <p:ph idx="6" type="subTitle"/>
          </p:nvPr>
        </p:nvSpPr>
        <p:spPr>
          <a:xfrm>
            <a:off x="4782260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26" name="Google Shape;526;p73"/>
          <p:cNvSpPr/>
          <p:nvPr/>
        </p:nvSpPr>
        <p:spPr>
          <a:xfrm rot="5400000">
            <a:off x="368604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73"/>
          <p:cNvSpPr txBox="1"/>
          <p:nvPr>
            <p:ph idx="7" type="body"/>
          </p:nvPr>
        </p:nvSpPr>
        <p:spPr>
          <a:xfrm>
            <a:off x="8924615" y="12170400"/>
            <a:ext cx="31878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28" name="Google Shape;528;p73"/>
          <p:cNvSpPr/>
          <p:nvPr>
            <p:ph idx="8" type="pic"/>
          </p:nvPr>
        </p:nvSpPr>
        <p:spPr>
          <a:xfrm>
            <a:off x="8933645" y="6842880"/>
            <a:ext cx="2472600" cy="3807300"/>
          </a:xfrm>
          <a:prstGeom prst="rect">
            <a:avLst/>
          </a:prstGeom>
          <a:noFill/>
          <a:ln>
            <a:noFill/>
          </a:ln>
        </p:spPr>
      </p:sp>
      <p:sp>
        <p:nvSpPr>
          <p:cNvPr id="529" name="Google Shape;529;p73"/>
          <p:cNvSpPr txBox="1"/>
          <p:nvPr>
            <p:ph idx="9" type="subTitle"/>
          </p:nvPr>
        </p:nvSpPr>
        <p:spPr>
          <a:xfrm>
            <a:off x="8929865" y="11297517"/>
            <a:ext cx="31971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30" name="Google Shape;530;p7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1" name="Google Shape;531;p73"/>
          <p:cNvSpPr txBox="1"/>
          <p:nvPr>
            <p:ph idx="1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2" name="Google Shape;532;p73"/>
          <p:cNvSpPr txBox="1"/>
          <p:nvPr>
            <p:ph idx="1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33" name="Google Shape;533;p73"/>
          <p:cNvSpPr txBox="1"/>
          <p:nvPr>
            <p:ph idx="1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534" name="Google Shape;534;p7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35" name="Google Shape;535;p73"/>
          <p:cNvSpPr txBox="1"/>
          <p:nvPr>
            <p:ph idx="16" type="body"/>
          </p:nvPr>
        </p:nvSpPr>
        <p:spPr>
          <a:xfrm>
            <a:off x="629405" y="12170880"/>
            <a:ext cx="3202500" cy="159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01">
          <p15:clr>
            <a:srgbClr val="E46962"/>
          </p15:clr>
        </p15:guide>
        <p15:guide id="2" pos="2414">
          <p15:clr>
            <a:srgbClr val="E46962"/>
          </p15:clr>
        </p15:guide>
        <p15:guide id="3" pos="3015">
          <p15:clr>
            <a:srgbClr val="E46962"/>
          </p15:clr>
        </p15:guide>
        <p15:guide id="4" pos="5622">
          <p15:clr>
            <a:srgbClr val="E46962"/>
          </p15:clr>
        </p15:guide>
        <p15:guide id="5" pos="7630">
          <p15:clr>
            <a:srgbClr val="E46962"/>
          </p15:clr>
        </p15:guide>
        <p15:guide id="6" pos="5017">
          <p15:clr>
            <a:srgbClr val="E46962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Divider" type="twoColTx">
  <p:cSld name="TITLE_AND_TWO_COLUMNS">
    <p:bg>
      <p:bgPr>
        <a:solidFill>
          <a:schemeClr val="accent2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74"/>
          <p:cNvSpPr txBox="1"/>
          <p:nvPr>
            <p:ph type="title"/>
          </p:nvPr>
        </p:nvSpPr>
        <p:spPr>
          <a:xfrm>
            <a:off x="1097145" y="618288"/>
            <a:ext cx="10972500" cy="577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200"/>
              <a:buFont typeface="Work Sans ExtraLight"/>
              <a:buNone/>
              <a:defRPr sz="29200">
                <a:solidFill>
                  <a:schemeClr val="accent1"/>
                </a:solidFill>
                <a:latin typeface="Work Sans ExtraLight"/>
                <a:ea typeface="Work Sans ExtraLight"/>
                <a:cs typeface="Work Sans ExtraLight"/>
                <a:sym typeface="Work San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600"/>
              <a:buNone/>
              <a:defRPr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538" name="Google Shape;538;p74"/>
          <p:cNvSpPr txBox="1"/>
          <p:nvPr>
            <p:ph idx="2" type="title"/>
          </p:nvPr>
        </p:nvSpPr>
        <p:spPr>
          <a:xfrm>
            <a:off x="1097145" y="6200702"/>
            <a:ext cx="10972500" cy="319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539" name="Google Shape;539;p7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40" name="Google Shape;540;p7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1" name="Google Shape;541;p74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2" name="Google Shape;542;p74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3" name="Google Shape;543;p74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/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/>
            </a:lvl9pPr>
          </a:lstStyle>
          <a:p/>
        </p:txBody>
      </p:sp>
      <p:sp>
        <p:nvSpPr>
          <p:cNvPr id="544" name="Google Shape;544;p74"/>
          <p:cNvSpPr/>
          <p:nvPr>
            <p:ph idx="5" type="pic"/>
          </p:nvPr>
        </p:nvSpPr>
        <p:spPr>
          <a:xfrm>
            <a:off x="11437125" y="12170880"/>
            <a:ext cx="998700" cy="997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mage" type="titleOnly">
  <p:cSld name="TITLE_ONLY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5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75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48" name="Google Shape;548;p75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49" name="Google Shape;549;p75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50" name="Google Shape;550;p75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1" name="Google Shape;551;p75"/>
          <p:cNvSpPr txBox="1"/>
          <p:nvPr>
            <p:ph idx="2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2" name="Google Shape;552;p75"/>
          <p:cNvSpPr txBox="1"/>
          <p:nvPr>
            <p:ph idx="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3" name="Google Shape;553;p75"/>
          <p:cNvSpPr txBox="1"/>
          <p:nvPr>
            <p:ph idx="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4" name="Google Shape;554;p75"/>
          <p:cNvSpPr txBox="1"/>
          <p:nvPr>
            <p:ph idx="5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55" name="Google Shape;555;p75"/>
          <p:cNvSpPr/>
          <p:nvPr>
            <p:ph idx="6" type="pic"/>
          </p:nvPr>
        </p:nvSpPr>
        <p:spPr>
          <a:xfrm>
            <a:off x="4467435" y="760720"/>
            <a:ext cx="7962000" cy="12931200"/>
          </a:xfrm>
          <a:prstGeom prst="rect">
            <a:avLst/>
          </a:prstGeom>
          <a:noFill/>
          <a:ln>
            <a:noFill/>
          </a:ln>
        </p:spPr>
      </p:sp>
      <p:sp>
        <p:nvSpPr>
          <p:cNvPr id="556" name="Google Shape;556;p75"/>
          <p:cNvSpPr txBox="1"/>
          <p:nvPr>
            <p:ph idx="7" type="body"/>
          </p:nvPr>
        </p:nvSpPr>
        <p:spPr>
          <a:xfrm>
            <a:off x="4467960" y="14137098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Palette">
  <p:cSld name="ONE_COLUMN_TEXT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76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9" name="Google Shape;559;p76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76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61" name="Google Shape;561;p76"/>
          <p:cNvSpPr txBox="1"/>
          <p:nvPr>
            <p:ph idx="2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62" name="Google Shape;562;p76"/>
          <p:cNvSpPr txBox="1"/>
          <p:nvPr>
            <p:ph idx="3" type="body"/>
          </p:nvPr>
        </p:nvSpPr>
        <p:spPr>
          <a:xfrm>
            <a:off x="4592866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3" name="Google Shape;563;p76"/>
          <p:cNvSpPr txBox="1"/>
          <p:nvPr>
            <p:ph idx="4" type="body"/>
          </p:nvPr>
        </p:nvSpPr>
        <p:spPr>
          <a:xfrm>
            <a:off x="8593471" y="13660913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4" name="Google Shape;564;p76"/>
          <p:cNvSpPr txBox="1"/>
          <p:nvPr>
            <p:ph idx="5" type="body"/>
          </p:nvPr>
        </p:nvSpPr>
        <p:spPr>
          <a:xfrm>
            <a:off x="4592866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5" name="Google Shape;565;p76"/>
          <p:cNvSpPr txBox="1"/>
          <p:nvPr>
            <p:ph idx="6" type="body"/>
          </p:nvPr>
        </p:nvSpPr>
        <p:spPr>
          <a:xfrm>
            <a:off x="8593471" y="102320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6" name="Google Shape;566;p76"/>
          <p:cNvSpPr txBox="1"/>
          <p:nvPr>
            <p:ph idx="7" type="body"/>
          </p:nvPr>
        </p:nvSpPr>
        <p:spPr>
          <a:xfrm>
            <a:off x="4592866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7" name="Google Shape;567;p76"/>
          <p:cNvSpPr txBox="1"/>
          <p:nvPr>
            <p:ph idx="8" type="body"/>
          </p:nvPr>
        </p:nvSpPr>
        <p:spPr>
          <a:xfrm>
            <a:off x="8593471" y="68152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8" name="Google Shape;568;p76"/>
          <p:cNvSpPr txBox="1"/>
          <p:nvPr>
            <p:ph idx="9" type="body"/>
          </p:nvPr>
        </p:nvSpPr>
        <p:spPr>
          <a:xfrm>
            <a:off x="4592866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69" name="Google Shape;569;p76"/>
          <p:cNvSpPr txBox="1"/>
          <p:nvPr>
            <p:ph idx="13" type="body"/>
          </p:nvPr>
        </p:nvSpPr>
        <p:spPr>
          <a:xfrm>
            <a:off x="8593471" y="3398400"/>
            <a:ext cx="37686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●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○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Work Sans Black"/>
              <a:buChar char="■"/>
              <a:defRPr sz="2200">
                <a:solidFill>
                  <a:schemeClr val="lt1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0" name="Google Shape;570;p76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71" name="Google Shape;571;p76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2" name="Google Shape;572;p76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3" name="Google Shape;573;p76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574" name="Google Shape;574;p76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Analysis">
  <p:cSld name="MAIN_POINT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7"/>
          <p:cNvSpPr txBox="1"/>
          <p:nvPr>
            <p:ph idx="1" type="body"/>
          </p:nvPr>
        </p:nvSpPr>
        <p:spPr>
          <a:xfrm rot="-5400000">
            <a:off x="2528678" y="7913496"/>
            <a:ext cx="5348100" cy="1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7" name="Google Shape;577;p77"/>
          <p:cNvSpPr txBox="1"/>
          <p:nvPr>
            <p:ph idx="2" type="body"/>
          </p:nvPr>
        </p:nvSpPr>
        <p:spPr>
          <a:xfrm>
            <a:off x="10918845" y="979992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78" name="Google Shape;578;p77"/>
          <p:cNvSpPr/>
          <p:nvPr>
            <p:ph idx="3" type="pic"/>
          </p:nvPr>
        </p:nvSpPr>
        <p:spPr>
          <a:xfrm>
            <a:off x="5504940" y="5322480"/>
            <a:ext cx="48897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p77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0" name="Google Shape;580;p77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77"/>
          <p:cNvSpPr txBox="1"/>
          <p:nvPr>
            <p:ph idx="4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82" name="Google Shape;582;p77"/>
          <p:cNvSpPr txBox="1"/>
          <p:nvPr>
            <p:ph idx="5" type="body"/>
          </p:nvPr>
        </p:nvSpPr>
        <p:spPr>
          <a:xfrm>
            <a:off x="10918968" y="7323280"/>
            <a:ext cx="15171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583" name="Google Shape;583;p77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584" name="Google Shape;584;p77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5" name="Google Shape;585;p77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6" name="Google Shape;586;p77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87" name="Google Shape;587;p77"/>
          <p:cNvSpPr txBox="1"/>
          <p:nvPr>
            <p:ph idx="9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cxnSp>
        <p:nvCxnSpPr>
          <p:cNvPr id="588" name="Google Shape;588;p77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9" name="Google Shape;589;p77"/>
          <p:cNvSpPr txBox="1"/>
          <p:nvPr>
            <p:ph idx="13" type="body"/>
          </p:nvPr>
        </p:nvSpPr>
        <p:spPr>
          <a:xfrm>
            <a:off x="6441365" y="11102184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 Use">
  <p:cSld name="SECTION_TITLE_AND_DESCRIPTION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8"/>
          <p:cNvSpPr/>
          <p:nvPr>
            <p:ph idx="2" type="pic"/>
          </p:nvPr>
        </p:nvSpPr>
        <p:spPr>
          <a:xfrm>
            <a:off x="8462160" y="760512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2" name="Google Shape;592;p78"/>
          <p:cNvSpPr/>
          <p:nvPr>
            <p:ph idx="3" type="pic"/>
          </p:nvPr>
        </p:nvSpPr>
        <p:spPr>
          <a:xfrm>
            <a:off x="8462160" y="758400"/>
            <a:ext cx="39735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3" name="Google Shape;593;p78"/>
          <p:cNvSpPr/>
          <p:nvPr>
            <p:ph idx="4" type="pic"/>
          </p:nvPr>
        </p:nvSpPr>
        <p:spPr>
          <a:xfrm>
            <a:off x="4467960" y="760744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4" name="Google Shape;594;p78"/>
          <p:cNvSpPr/>
          <p:nvPr>
            <p:ph idx="5" type="pic"/>
          </p:nvPr>
        </p:nvSpPr>
        <p:spPr>
          <a:xfrm>
            <a:off x="4467960" y="760720"/>
            <a:ext cx="3994200" cy="68430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78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6" name="Google Shape;596;p78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78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598" name="Google Shape;598;p78"/>
          <p:cNvSpPr txBox="1"/>
          <p:nvPr>
            <p:ph idx="6" type="body"/>
          </p:nvPr>
        </p:nvSpPr>
        <p:spPr>
          <a:xfrm>
            <a:off x="629405" y="9987840"/>
            <a:ext cx="31731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599" name="Google Shape;599;p78"/>
          <p:cNvSpPr/>
          <p:nvPr>
            <p:ph idx="7" type="pic"/>
          </p:nvPr>
        </p:nvSpPr>
        <p:spPr>
          <a:xfrm>
            <a:off x="5302850" y="227928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78"/>
          <p:cNvSpPr/>
          <p:nvPr>
            <p:ph idx="8" type="pic"/>
          </p:nvPr>
        </p:nvSpPr>
        <p:spPr>
          <a:xfrm>
            <a:off x="5302850" y="9123600"/>
            <a:ext cx="22752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78"/>
          <p:cNvSpPr/>
          <p:nvPr>
            <p:ph idx="9" type="pic"/>
          </p:nvPr>
        </p:nvSpPr>
        <p:spPr>
          <a:xfrm>
            <a:off x="9325365" y="2291120"/>
            <a:ext cx="2275200" cy="3796800"/>
          </a:xfrm>
          <a:prstGeom prst="rect">
            <a:avLst/>
          </a:prstGeom>
          <a:noFill/>
          <a:ln>
            <a:noFill/>
          </a:ln>
        </p:spPr>
      </p:sp>
      <p:sp>
        <p:nvSpPr>
          <p:cNvPr id="602" name="Google Shape;602;p78"/>
          <p:cNvSpPr/>
          <p:nvPr>
            <p:ph idx="13" type="pic"/>
          </p:nvPr>
        </p:nvSpPr>
        <p:spPr>
          <a:xfrm>
            <a:off x="9324954" y="9129999"/>
            <a:ext cx="2276100" cy="3797700"/>
          </a:xfrm>
          <a:prstGeom prst="rect">
            <a:avLst/>
          </a:prstGeom>
          <a:noFill/>
          <a:ln>
            <a:noFill/>
          </a:ln>
        </p:spPr>
      </p:sp>
      <p:sp>
        <p:nvSpPr>
          <p:cNvPr id="603" name="Google Shape;603;p78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604" name="Google Shape;604;p78"/>
          <p:cNvSpPr txBox="1"/>
          <p:nvPr>
            <p:ph idx="1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05" name="Google Shape;605;p78"/>
          <p:cNvSpPr txBox="1"/>
          <p:nvPr>
            <p:ph idx="1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06" name="Google Shape;606;p78"/>
          <p:cNvSpPr txBox="1"/>
          <p:nvPr>
            <p:ph idx="1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07" name="Google Shape;607;p78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1">
  <p:cSld name="CAPTION_ONLY"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9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79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p79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12" name="Google Shape;612;p79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13" name="Google Shape;613;p79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79"/>
          <p:cNvSpPr/>
          <p:nvPr>
            <p:ph idx="6" type="pic"/>
          </p:nvPr>
        </p:nvSpPr>
        <p:spPr>
          <a:xfrm>
            <a:off x="446796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5" name="Google Shape;615;p79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79"/>
          <p:cNvSpPr txBox="1"/>
          <p:nvPr>
            <p:ph idx="7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17" name="Google Shape;617;p79"/>
          <p:cNvSpPr txBox="1"/>
          <p:nvPr>
            <p:ph idx="8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18" name="Google Shape;618;p79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9" name="Google Shape;619;p79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620" name="Google Shape;620;p79"/>
          <p:cNvSpPr txBox="1"/>
          <p:nvPr>
            <p:ph idx="9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1" name="Google Shape;621;p79"/>
          <p:cNvSpPr txBox="1"/>
          <p:nvPr>
            <p:ph idx="13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2" name="Google Shape;622;p79"/>
          <p:cNvSpPr txBox="1"/>
          <p:nvPr>
            <p:ph idx="14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23" name="Google Shape;623;p79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24" name="Google Shape;624;p79"/>
          <p:cNvSpPr txBox="1"/>
          <p:nvPr>
            <p:ph idx="15" type="body"/>
          </p:nvPr>
        </p:nvSpPr>
        <p:spPr>
          <a:xfrm>
            <a:off x="446796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25" name="Google Shape;625;p79"/>
          <p:cNvSpPr txBox="1"/>
          <p:nvPr>
            <p:ph idx="16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">
  <p:cSld name="CAPTION_ONLY_1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0"/>
          <p:cNvSpPr/>
          <p:nvPr>
            <p:ph idx="2" type="pic"/>
          </p:nvPr>
        </p:nvSpPr>
        <p:spPr>
          <a:xfrm>
            <a:off x="8608915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8" name="Google Shape;628;p80"/>
          <p:cNvSpPr/>
          <p:nvPr>
            <p:ph idx="3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9" name="Google Shape;629;p80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0" name="Google Shape;630;p80"/>
          <p:cNvSpPr txBox="1"/>
          <p:nvPr>
            <p:ph idx="4" type="body"/>
          </p:nvPr>
        </p:nvSpPr>
        <p:spPr>
          <a:xfrm>
            <a:off x="8608915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1" name="Google Shape;631;p80"/>
          <p:cNvSpPr/>
          <p:nvPr>
            <p:ph idx="5" type="pic"/>
          </p:nvPr>
        </p:nvSpPr>
        <p:spPr>
          <a:xfrm>
            <a:off x="8608915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2" name="Google Shape;632;p80"/>
          <p:cNvSpPr/>
          <p:nvPr>
            <p:ph idx="6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p80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4" name="Google Shape;634;p80"/>
          <p:cNvSpPr txBox="1"/>
          <p:nvPr>
            <p:ph idx="7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5" name="Google Shape;635;p80"/>
          <p:cNvSpPr txBox="1"/>
          <p:nvPr>
            <p:ph idx="8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6" name="Google Shape;636;p80"/>
          <p:cNvSpPr txBox="1"/>
          <p:nvPr>
            <p:ph idx="9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37" name="Google Shape;637;p80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8" name="Google Shape;638;p80"/>
          <p:cNvSpPr txBox="1"/>
          <p:nvPr>
            <p:ph idx="13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39" name="Google Shape;639;p80"/>
          <p:cNvSpPr txBox="1"/>
          <p:nvPr>
            <p:ph idx="14" type="body"/>
          </p:nvPr>
        </p:nvSpPr>
        <p:spPr>
          <a:xfrm>
            <a:off x="8608915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0" name="Google Shape;640;p80"/>
          <p:cNvSpPr/>
          <p:nvPr>
            <p:ph idx="15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1" name="Google Shape;641;p80"/>
          <p:cNvSpPr txBox="1"/>
          <p:nvPr>
            <p:ph idx="16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2" name="Google Shape;642;p80"/>
          <p:cNvSpPr/>
          <p:nvPr>
            <p:ph idx="17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3" name="Google Shape;643;p80"/>
          <p:cNvSpPr txBox="1"/>
          <p:nvPr>
            <p:ph idx="18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's and Don'ts 2 1">
  <p:cSld name="CAPTION_ONLY_1_1"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81"/>
          <p:cNvSpPr/>
          <p:nvPr>
            <p:ph idx="2" type="pic"/>
          </p:nvPr>
        </p:nvSpPr>
        <p:spPr>
          <a:xfrm>
            <a:off x="4467960" y="76138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p81"/>
          <p:cNvSpPr txBox="1"/>
          <p:nvPr>
            <p:ph idx="1" type="body"/>
          </p:nvPr>
        </p:nvSpPr>
        <p:spPr>
          <a:xfrm>
            <a:off x="4467960" y="133874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47" name="Google Shape;647;p81"/>
          <p:cNvSpPr/>
          <p:nvPr>
            <p:ph idx="3" type="pic"/>
          </p:nvPr>
        </p:nvSpPr>
        <p:spPr>
          <a:xfrm>
            <a:off x="316820" y="760320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p8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9" name="Google Shape;649;p81"/>
          <p:cNvSpPr txBox="1"/>
          <p:nvPr>
            <p:ph idx="4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50" name="Google Shape;650;p81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51" name="Google Shape;651;p81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52" name="Google Shape;652;p81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53" name="Google Shape;653;p81"/>
          <p:cNvSpPr txBox="1"/>
          <p:nvPr>
            <p:ph idx="7" type="body"/>
          </p:nvPr>
        </p:nvSpPr>
        <p:spPr>
          <a:xfrm>
            <a:off x="316820" y="6531567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4" name="Google Shape;654;p81"/>
          <p:cNvSpPr/>
          <p:nvPr>
            <p:ph idx="8" type="pic"/>
          </p:nvPr>
        </p:nvSpPr>
        <p:spPr>
          <a:xfrm>
            <a:off x="4462868" y="76031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81"/>
          <p:cNvSpPr txBox="1"/>
          <p:nvPr>
            <p:ph idx="9" type="body"/>
          </p:nvPr>
        </p:nvSpPr>
        <p:spPr>
          <a:xfrm>
            <a:off x="4462868" y="653391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6" name="Google Shape;656;p81"/>
          <p:cNvSpPr/>
          <p:nvPr>
            <p:ph idx="13" type="pic"/>
          </p:nvPr>
        </p:nvSpPr>
        <p:spPr>
          <a:xfrm>
            <a:off x="316820" y="7628235"/>
            <a:ext cx="3819600" cy="5328000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81"/>
          <p:cNvSpPr txBox="1"/>
          <p:nvPr>
            <p:ph idx="14" type="body"/>
          </p:nvPr>
        </p:nvSpPr>
        <p:spPr>
          <a:xfrm>
            <a:off x="316820" y="13401835"/>
            <a:ext cx="381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58" name="Google Shape;658;p81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81"/>
          <p:cNvSpPr txBox="1"/>
          <p:nvPr>
            <p:ph idx="15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60" name="Google Shape;660;p81"/>
          <p:cNvSpPr txBox="1"/>
          <p:nvPr>
            <p:ph idx="16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">
  <p:cSld name="BIG_NUMBER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82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8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4" name="Google Shape;664;p82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65" name="Google Shape;665;p82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66" name="Google Shape;666;p82"/>
          <p:cNvSpPr/>
          <p:nvPr>
            <p:ph idx="3" type="pic"/>
          </p:nvPr>
        </p:nvSpPr>
        <p:spPr>
          <a:xfrm>
            <a:off x="3428215" y="760320"/>
            <a:ext cx="59034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667" name="Google Shape;667;p82"/>
          <p:cNvSpPr/>
          <p:nvPr>
            <p:ph idx="4" type="pic"/>
          </p:nvPr>
        </p:nvSpPr>
        <p:spPr>
          <a:xfrm>
            <a:off x="316820" y="769760"/>
            <a:ext cx="2792700" cy="12921600"/>
          </a:xfrm>
          <a:prstGeom prst="rect">
            <a:avLst/>
          </a:prstGeom>
          <a:noFill/>
          <a:ln>
            <a:noFill/>
          </a:ln>
        </p:spPr>
      </p:sp>
      <p:sp>
        <p:nvSpPr>
          <p:cNvPr id="668" name="Google Shape;668;p82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9" name="Google Shape;669;p82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70" name="Google Shape;670;p82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71" name="Google Shape;671;p8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2" name="Google Shape;672;p82"/>
          <p:cNvSpPr txBox="1"/>
          <p:nvPr>
            <p:ph idx="8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73" name="Google Shape;673;p82"/>
          <p:cNvSpPr txBox="1"/>
          <p:nvPr>
            <p:ph idx="9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Alt 4">
  <p:cSld name="BLANK_3_1_1">
    <p:bg>
      <p:bgPr>
        <a:solidFill>
          <a:schemeClr val="accen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type="title"/>
          </p:nvPr>
        </p:nvSpPr>
        <p:spPr>
          <a:xfrm>
            <a:off x="397390" y="1519600"/>
            <a:ext cx="3882600" cy="5072700"/>
          </a:xfrm>
          <a:prstGeom prst="rect">
            <a:avLst/>
          </a:prstGeom>
        </p:spPr>
        <p:txBody>
          <a:bodyPr anchorCtr="0" anchor="t" bIns="0" lIns="0" spcFirstLastPara="1" rIns="0" wrap="square" tIns="182850">
            <a:norm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12000"/>
            </a:lvl9pPr>
          </a:lstStyle>
          <a:p/>
        </p:txBody>
      </p:sp>
      <p:sp>
        <p:nvSpPr>
          <p:cNvPr id="55" name="Google Shape;55;p10"/>
          <p:cNvSpPr txBox="1"/>
          <p:nvPr>
            <p:ph idx="1" type="subTitle"/>
          </p:nvPr>
        </p:nvSpPr>
        <p:spPr>
          <a:xfrm>
            <a:off x="398790" y="11526400"/>
            <a:ext cx="3882600" cy="257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/>
          <p:nvPr>
            <p:ph idx="2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3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" name="Google Shape;59;p10"/>
          <p:cNvSpPr/>
          <p:nvPr>
            <p:ph idx="4" type="pic"/>
          </p:nvPr>
        </p:nvSpPr>
        <p:spPr>
          <a:xfrm>
            <a:off x="4459980" y="932040"/>
            <a:ext cx="7939800" cy="1404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ne and Tablet">
  <p:cSld name="BIG_NUMBER_1"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w Modern Digital Tablet Mockup On White Background." id="675" name="Google Shape;675;p83"/>
          <p:cNvPicPr preferRelativeResize="0"/>
          <p:nvPr/>
        </p:nvPicPr>
        <p:blipFill rotWithShape="1">
          <a:blip r:embed="rId2">
            <a:alphaModFix/>
          </a:blip>
          <a:srcRect b="0" l="25190" r="24880" t="0"/>
          <a:stretch/>
        </p:blipFill>
        <p:spPr>
          <a:xfrm>
            <a:off x="4272678" y="773117"/>
            <a:ext cx="4223345" cy="12886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rtphone isolated mockup iPhone with white screen in a white background on high-quality studio shot." id="676" name="Google Shape;676;p83"/>
          <p:cNvPicPr preferRelativeResize="0"/>
          <p:nvPr/>
        </p:nvPicPr>
        <p:blipFill rotWithShape="1">
          <a:blip r:embed="rId3">
            <a:alphaModFix/>
          </a:blip>
          <a:srcRect b="0" l="23169" r="23110" t="0"/>
          <a:stretch/>
        </p:blipFill>
        <p:spPr>
          <a:xfrm>
            <a:off x="262202" y="3084280"/>
            <a:ext cx="2924882" cy="8306637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83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8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9" name="Google Shape;679;p83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680" name="Google Shape;680;p83"/>
          <p:cNvSpPr txBox="1"/>
          <p:nvPr>
            <p:ph idx="2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681" name="Google Shape;681;p83"/>
          <p:cNvSpPr txBox="1"/>
          <p:nvPr>
            <p:ph idx="3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82" name="Google Shape;682;p83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83" name="Google Shape;683;p83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684" name="Google Shape;684;p8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5" name="Google Shape;685;p83"/>
          <p:cNvSpPr txBox="1"/>
          <p:nvPr>
            <p:ph idx="6" type="body"/>
          </p:nvPr>
        </p:nvSpPr>
        <p:spPr>
          <a:xfrm>
            <a:off x="320040" y="14143520"/>
            <a:ext cx="2792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86" name="Google Shape;686;p83"/>
          <p:cNvSpPr txBox="1"/>
          <p:nvPr>
            <p:ph idx="7" type="body"/>
          </p:nvPr>
        </p:nvSpPr>
        <p:spPr>
          <a:xfrm>
            <a:off x="3428215" y="14143520"/>
            <a:ext cx="59034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687" name="Google Shape;687;p83"/>
          <p:cNvSpPr/>
          <p:nvPr>
            <p:ph idx="8" type="pic"/>
          </p:nvPr>
        </p:nvSpPr>
        <p:spPr>
          <a:xfrm>
            <a:off x="1052940" y="3949360"/>
            <a:ext cx="1366800" cy="6750600"/>
          </a:xfrm>
          <a:prstGeom prst="roundRect">
            <a:avLst>
              <a:gd fmla="val 14756" name="adj"/>
            </a:avLst>
          </a:prstGeom>
          <a:noFill/>
          <a:ln>
            <a:noFill/>
          </a:ln>
        </p:spPr>
      </p:sp>
      <p:sp>
        <p:nvSpPr>
          <p:cNvPr id="688" name="Google Shape;688;p83"/>
          <p:cNvSpPr/>
          <p:nvPr>
            <p:ph idx="9" type="pic"/>
          </p:nvPr>
        </p:nvSpPr>
        <p:spPr>
          <a:xfrm>
            <a:off x="5022045" y="2410400"/>
            <a:ext cx="2682600" cy="99726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ktop">
  <p:cSld name="CUSTOM_2"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dern Desktop Monitor." id="690" name="Google Shape;690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40" y="-58760"/>
            <a:ext cx="12625480" cy="72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84"/>
          <p:cNvSpPr/>
          <p:nvPr>
            <p:ph idx="2" type="pic"/>
          </p:nvPr>
        </p:nvSpPr>
        <p:spPr>
          <a:xfrm>
            <a:off x="2070717" y="847054"/>
            <a:ext cx="8594400" cy="115680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lboard 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5"/>
          <p:cNvSpPr/>
          <p:nvPr>
            <p:ph idx="2" type="pic"/>
          </p:nvPr>
        </p:nvSpPr>
        <p:spPr>
          <a:xfrm>
            <a:off x="1883490" y="5602560"/>
            <a:ext cx="9124500" cy="3800700"/>
          </a:xfrm>
          <a:prstGeom prst="roundRect">
            <a:avLst>
              <a:gd fmla="val 1242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1">
  <p:cSld name="TITLE_18"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86"/>
          <p:cNvSpPr/>
          <p:nvPr>
            <p:ph idx="2" type="pic"/>
          </p:nvPr>
        </p:nvSpPr>
        <p:spPr>
          <a:xfrm>
            <a:off x="0" y="0"/>
            <a:ext cx="41475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696" name="Google Shape;696;p86"/>
          <p:cNvSpPr/>
          <p:nvPr>
            <p:ph idx="3" type="pic"/>
          </p:nvPr>
        </p:nvSpPr>
        <p:spPr>
          <a:xfrm>
            <a:off x="4147500" y="0"/>
            <a:ext cx="4864500" cy="9039300"/>
          </a:xfrm>
          <a:prstGeom prst="rect">
            <a:avLst/>
          </a:prstGeom>
          <a:noFill/>
          <a:ln>
            <a:noFill/>
          </a:ln>
        </p:spPr>
      </p:sp>
      <p:sp>
        <p:nvSpPr>
          <p:cNvPr id="697" name="Google Shape;697;p86"/>
          <p:cNvSpPr/>
          <p:nvPr>
            <p:ph idx="4" type="pic"/>
          </p:nvPr>
        </p:nvSpPr>
        <p:spPr>
          <a:xfrm>
            <a:off x="0" y="6082560"/>
            <a:ext cx="41475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698" name="Google Shape;698;p86"/>
          <p:cNvSpPr/>
          <p:nvPr>
            <p:ph idx="5" type="pic"/>
          </p:nvPr>
        </p:nvSpPr>
        <p:spPr>
          <a:xfrm>
            <a:off x="4147500" y="9039360"/>
            <a:ext cx="4864500" cy="7419900"/>
          </a:xfrm>
          <a:prstGeom prst="rect">
            <a:avLst/>
          </a:prstGeom>
          <a:noFill/>
          <a:ln>
            <a:noFill/>
          </a:ln>
        </p:spPr>
      </p:sp>
      <p:sp>
        <p:nvSpPr>
          <p:cNvPr id="699" name="Google Shape;699;p86"/>
          <p:cNvSpPr/>
          <p:nvPr>
            <p:ph idx="6" type="pic"/>
          </p:nvPr>
        </p:nvSpPr>
        <p:spPr>
          <a:xfrm>
            <a:off x="9011940" y="0"/>
            <a:ext cx="3789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2">
  <p:cSld name="TITLE_18_1"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7"/>
          <p:cNvSpPr/>
          <p:nvPr>
            <p:ph idx="2" type="pic"/>
          </p:nvPr>
        </p:nvSpPr>
        <p:spPr>
          <a:xfrm>
            <a:off x="0" y="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702" name="Google Shape;702;p87"/>
          <p:cNvSpPr/>
          <p:nvPr>
            <p:ph idx="3" type="pic"/>
          </p:nvPr>
        </p:nvSpPr>
        <p:spPr>
          <a:xfrm>
            <a:off x="0" y="6082560"/>
            <a:ext cx="6400800" cy="10376700"/>
          </a:xfrm>
          <a:prstGeom prst="rect">
            <a:avLst/>
          </a:prstGeom>
          <a:noFill/>
          <a:ln>
            <a:noFill/>
          </a:ln>
        </p:spPr>
      </p:sp>
      <p:sp>
        <p:nvSpPr>
          <p:cNvPr id="703" name="Google Shape;703;p87"/>
          <p:cNvSpPr/>
          <p:nvPr>
            <p:ph idx="4" type="pic"/>
          </p:nvPr>
        </p:nvSpPr>
        <p:spPr>
          <a:xfrm>
            <a:off x="6400800" y="10376640"/>
            <a:ext cx="6400800" cy="6082500"/>
          </a:xfrm>
          <a:prstGeom prst="rect">
            <a:avLst/>
          </a:prstGeom>
          <a:noFill/>
          <a:ln>
            <a:noFill/>
          </a:ln>
        </p:spPr>
      </p:sp>
      <p:sp>
        <p:nvSpPr>
          <p:cNvPr id="704" name="Google Shape;704;p87"/>
          <p:cNvSpPr/>
          <p:nvPr>
            <p:ph idx="5" type="pic"/>
          </p:nvPr>
        </p:nvSpPr>
        <p:spPr>
          <a:xfrm>
            <a:off x="6400800" y="0"/>
            <a:ext cx="6400800" cy="10376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3">
  <p:cSld name="TITLE_18_1_1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88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graphy 4">
  <p:cSld name="TITLE_18_1_1_1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9"/>
          <p:cNvSpPr/>
          <p:nvPr>
            <p:ph idx="2" type="pic"/>
          </p:nvPr>
        </p:nvSpPr>
        <p:spPr>
          <a:xfrm>
            <a:off x="0" y="0"/>
            <a:ext cx="12801600" cy="16459200"/>
          </a:xfrm>
          <a:prstGeom prst="rect">
            <a:avLst/>
          </a:prstGeom>
          <a:noFill/>
          <a:ln>
            <a:noFill/>
          </a:ln>
        </p:spPr>
      </p:sp>
      <p:sp>
        <p:nvSpPr>
          <p:cNvPr id="709" name="Google Shape;709;p89"/>
          <p:cNvSpPr/>
          <p:nvPr/>
        </p:nvSpPr>
        <p:spPr>
          <a:xfrm rot="5400000">
            <a:off x="4202840" y="6206770"/>
            <a:ext cx="13684800" cy="279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89"/>
          <p:cNvSpPr txBox="1"/>
          <p:nvPr>
            <p:ph idx="1" type="subTitle"/>
          </p:nvPr>
        </p:nvSpPr>
        <p:spPr>
          <a:xfrm>
            <a:off x="9953195" y="1384240"/>
            <a:ext cx="21684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11" name="Google Shape;711;p89"/>
          <p:cNvSpPr txBox="1"/>
          <p:nvPr>
            <p:ph idx="3" type="body"/>
          </p:nvPr>
        </p:nvSpPr>
        <p:spPr>
          <a:xfrm>
            <a:off x="9960965" y="9987840"/>
            <a:ext cx="21684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ography Analysis">
  <p:cSld name="TITLE_12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90"/>
          <p:cNvSpPr/>
          <p:nvPr>
            <p:ph idx="2" type="pic"/>
          </p:nvPr>
        </p:nvSpPr>
        <p:spPr>
          <a:xfrm>
            <a:off x="10437527" y="5322244"/>
            <a:ext cx="1998300" cy="1998300"/>
          </a:xfrm>
          <a:prstGeom prst="rect">
            <a:avLst/>
          </a:prstGeom>
          <a:noFill/>
          <a:ln>
            <a:noFill/>
          </a:ln>
        </p:spPr>
      </p:sp>
      <p:sp>
        <p:nvSpPr>
          <p:cNvPr id="714" name="Google Shape;714;p90"/>
          <p:cNvSpPr/>
          <p:nvPr>
            <p:ph idx="3" type="pic"/>
          </p:nvPr>
        </p:nvSpPr>
        <p:spPr>
          <a:xfrm>
            <a:off x="5184900" y="2280960"/>
            <a:ext cx="4659600" cy="4659600"/>
          </a:xfrm>
          <a:prstGeom prst="rect">
            <a:avLst/>
          </a:prstGeom>
          <a:noFill/>
          <a:ln>
            <a:noFill/>
          </a:ln>
        </p:spPr>
      </p:sp>
      <p:sp>
        <p:nvSpPr>
          <p:cNvPr id="715" name="Google Shape;715;p90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6" name="Google Shape;716;p90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90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18" name="Google Shape;718;p90"/>
          <p:cNvSpPr txBox="1"/>
          <p:nvPr>
            <p:ph idx="4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719" name="Google Shape;719;p90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720" name="Google Shape;720;p90"/>
          <p:cNvSpPr txBox="1"/>
          <p:nvPr>
            <p:ph idx="5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21" name="Google Shape;721;p90"/>
          <p:cNvSpPr txBox="1"/>
          <p:nvPr>
            <p:ph idx="6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22" name="Google Shape;722;p90"/>
          <p:cNvSpPr txBox="1"/>
          <p:nvPr>
            <p:ph idx="7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723" name="Google Shape;723;p90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4" name="Google Shape;724;p90"/>
          <p:cNvSpPr txBox="1"/>
          <p:nvPr>
            <p:ph idx="8" type="body"/>
          </p:nvPr>
        </p:nvSpPr>
        <p:spPr>
          <a:xfrm>
            <a:off x="5184900" y="13386480"/>
            <a:ext cx="46596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1">
  <p:cSld name="TITLE_14"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1"/>
          <p:cNvSpPr/>
          <p:nvPr/>
        </p:nvSpPr>
        <p:spPr>
          <a:xfrm rot="5400000">
            <a:off x="3686045" y="568995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91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28" name="Google Shape;728;p91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29" name="Google Shape;729;p91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0" name="Google Shape;730;p91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1" name="Google Shape;731;p91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2" name="Google Shape;732;p91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33" name="Google Shape;733;p91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4" name="Google Shape;734;p91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5" name="Google Shape;735;p91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6" name="Google Shape;736;p91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7" name="Google Shape;737;p91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8" name="Google Shape;738;p91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39" name="Google Shape;739;p91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0" name="Google Shape;740;p91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1" name="Google Shape;741;p91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2" name="Google Shape;742;p91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3" name="Google Shape;743;p91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4" name="Google Shape;744;p91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5" name="Google Shape;745;p91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6" name="Google Shape;746;p91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7" name="Google Shape;747;p91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8" name="Google Shape;748;p91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49" name="Google Shape;749;p91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0" name="Google Shape;750;p91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1" name="Google Shape;751;p91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2" name="Google Shape;752;p91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3" name="Google Shape;753;p91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4" name="Google Shape;754;p91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5" name="Google Shape;755;p91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6" name="Google Shape;756;p91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7" name="Google Shape;757;p91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8" name="Google Shape;758;p91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59" name="Google Shape;759;p91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0" name="Google Shape;760;p91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1" name="Google Shape;761;p91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2" name="Google Shape;762;p91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63" name="Google Shape;763;p91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4" name="Google Shape;764;p91"/>
          <p:cNvSpPr txBox="1"/>
          <p:nvPr>
            <p:ph idx="39" type="body"/>
          </p:nvPr>
        </p:nvSpPr>
        <p:spPr>
          <a:xfrm>
            <a:off x="8941625" y="9987840"/>
            <a:ext cx="31878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765" name="Google Shape;765;p91"/>
          <p:cNvSpPr txBox="1"/>
          <p:nvPr>
            <p:ph idx="40" type="subTitle"/>
          </p:nvPr>
        </p:nvSpPr>
        <p:spPr>
          <a:xfrm>
            <a:off x="893385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766" name="Google Shape;766;p91"/>
          <p:cNvSpPr txBox="1"/>
          <p:nvPr>
            <p:ph idx="41" type="body"/>
          </p:nvPr>
        </p:nvSpPr>
        <p:spPr>
          <a:xfrm>
            <a:off x="320040" y="14147865"/>
            <a:ext cx="7962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●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○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Work Sans Black"/>
              <a:buChar char="■"/>
              <a:defRPr>
                <a:solidFill>
                  <a:schemeClr val="accent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Library 2">
  <p:cSld name="TITLE_14_1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2"/>
          <p:cNvSpPr/>
          <p:nvPr>
            <p:ph idx="2" type="pic"/>
          </p:nvPr>
        </p:nvSpPr>
        <p:spPr>
          <a:xfrm>
            <a:off x="31986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69" name="Google Shape;769;p92"/>
          <p:cNvSpPr/>
          <p:nvPr>
            <p:ph idx="3" type="pic"/>
          </p:nvPr>
        </p:nvSpPr>
        <p:spPr>
          <a:xfrm>
            <a:off x="31986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0" name="Google Shape;770;p92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1" name="Google Shape;771;p92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2" name="Google Shape;772;p92"/>
          <p:cNvSpPr txBox="1"/>
          <p:nvPr>
            <p:ph idx="4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3" name="Google Shape;773;p92"/>
          <p:cNvSpPr txBox="1"/>
          <p:nvPr>
            <p:ph idx="5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74" name="Google Shape;774;p92"/>
          <p:cNvSpPr/>
          <p:nvPr>
            <p:ph idx="6" type="pic"/>
          </p:nvPr>
        </p:nvSpPr>
        <p:spPr>
          <a:xfrm>
            <a:off x="31986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5" name="Google Shape;775;p92"/>
          <p:cNvSpPr/>
          <p:nvPr>
            <p:ph idx="7" type="pic"/>
          </p:nvPr>
        </p:nvSpPr>
        <p:spPr>
          <a:xfrm>
            <a:off x="31986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6" name="Google Shape;776;p92"/>
          <p:cNvSpPr/>
          <p:nvPr>
            <p:ph idx="8" type="pic"/>
          </p:nvPr>
        </p:nvSpPr>
        <p:spPr>
          <a:xfrm>
            <a:off x="135702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7" name="Google Shape;777;p92"/>
          <p:cNvSpPr/>
          <p:nvPr>
            <p:ph idx="9" type="pic"/>
          </p:nvPr>
        </p:nvSpPr>
        <p:spPr>
          <a:xfrm>
            <a:off x="135702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8" name="Google Shape;778;p92"/>
          <p:cNvSpPr/>
          <p:nvPr>
            <p:ph idx="13" type="pic"/>
          </p:nvPr>
        </p:nvSpPr>
        <p:spPr>
          <a:xfrm>
            <a:off x="135702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79" name="Google Shape;779;p92"/>
          <p:cNvSpPr/>
          <p:nvPr>
            <p:ph idx="14" type="pic"/>
          </p:nvPr>
        </p:nvSpPr>
        <p:spPr>
          <a:xfrm>
            <a:off x="135702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0" name="Google Shape;780;p92"/>
          <p:cNvSpPr/>
          <p:nvPr>
            <p:ph idx="15" type="pic"/>
          </p:nvPr>
        </p:nvSpPr>
        <p:spPr>
          <a:xfrm>
            <a:off x="239417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1" name="Google Shape;781;p92"/>
          <p:cNvSpPr/>
          <p:nvPr>
            <p:ph idx="16" type="pic"/>
          </p:nvPr>
        </p:nvSpPr>
        <p:spPr>
          <a:xfrm>
            <a:off x="239417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2" name="Google Shape;782;p92"/>
          <p:cNvSpPr/>
          <p:nvPr>
            <p:ph idx="17" type="pic"/>
          </p:nvPr>
        </p:nvSpPr>
        <p:spPr>
          <a:xfrm>
            <a:off x="239417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3" name="Google Shape;783;p92"/>
          <p:cNvSpPr/>
          <p:nvPr>
            <p:ph idx="18" type="pic"/>
          </p:nvPr>
        </p:nvSpPr>
        <p:spPr>
          <a:xfrm>
            <a:off x="239417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4" name="Google Shape;784;p92"/>
          <p:cNvSpPr/>
          <p:nvPr>
            <p:ph idx="19" type="pic"/>
          </p:nvPr>
        </p:nvSpPr>
        <p:spPr>
          <a:xfrm>
            <a:off x="343133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5" name="Google Shape;785;p92"/>
          <p:cNvSpPr/>
          <p:nvPr>
            <p:ph idx="20" type="pic"/>
          </p:nvPr>
        </p:nvSpPr>
        <p:spPr>
          <a:xfrm>
            <a:off x="343133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6" name="Google Shape;786;p92"/>
          <p:cNvSpPr/>
          <p:nvPr>
            <p:ph idx="21" type="pic"/>
          </p:nvPr>
        </p:nvSpPr>
        <p:spPr>
          <a:xfrm>
            <a:off x="343133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7" name="Google Shape;787;p92"/>
          <p:cNvSpPr/>
          <p:nvPr>
            <p:ph idx="22" type="pic"/>
          </p:nvPr>
        </p:nvSpPr>
        <p:spPr>
          <a:xfrm>
            <a:off x="343133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8" name="Google Shape;788;p92"/>
          <p:cNvSpPr/>
          <p:nvPr>
            <p:ph idx="23" type="pic"/>
          </p:nvPr>
        </p:nvSpPr>
        <p:spPr>
          <a:xfrm>
            <a:off x="4467473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89" name="Google Shape;789;p92"/>
          <p:cNvSpPr/>
          <p:nvPr>
            <p:ph idx="24" type="pic"/>
          </p:nvPr>
        </p:nvSpPr>
        <p:spPr>
          <a:xfrm>
            <a:off x="4467473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0" name="Google Shape;790;p92"/>
          <p:cNvSpPr/>
          <p:nvPr>
            <p:ph idx="25" type="pic"/>
          </p:nvPr>
        </p:nvSpPr>
        <p:spPr>
          <a:xfrm>
            <a:off x="4467473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1" name="Google Shape;791;p92"/>
          <p:cNvSpPr/>
          <p:nvPr>
            <p:ph idx="26" type="pic"/>
          </p:nvPr>
        </p:nvSpPr>
        <p:spPr>
          <a:xfrm>
            <a:off x="4467473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2" name="Google Shape;792;p92"/>
          <p:cNvSpPr/>
          <p:nvPr>
            <p:ph idx="27" type="pic"/>
          </p:nvPr>
        </p:nvSpPr>
        <p:spPr>
          <a:xfrm>
            <a:off x="5504628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3" name="Google Shape;793;p92"/>
          <p:cNvSpPr/>
          <p:nvPr>
            <p:ph idx="28" type="pic"/>
          </p:nvPr>
        </p:nvSpPr>
        <p:spPr>
          <a:xfrm>
            <a:off x="5504628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4" name="Google Shape;794;p92"/>
          <p:cNvSpPr/>
          <p:nvPr>
            <p:ph idx="29" type="pic"/>
          </p:nvPr>
        </p:nvSpPr>
        <p:spPr>
          <a:xfrm>
            <a:off x="5504628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5" name="Google Shape;795;p92"/>
          <p:cNvSpPr/>
          <p:nvPr>
            <p:ph idx="30" type="pic"/>
          </p:nvPr>
        </p:nvSpPr>
        <p:spPr>
          <a:xfrm>
            <a:off x="5504628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6" name="Google Shape;796;p92"/>
          <p:cNvSpPr/>
          <p:nvPr>
            <p:ph idx="31" type="pic"/>
          </p:nvPr>
        </p:nvSpPr>
        <p:spPr>
          <a:xfrm>
            <a:off x="654127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7" name="Google Shape;797;p92"/>
          <p:cNvSpPr/>
          <p:nvPr>
            <p:ph idx="32" type="pic"/>
          </p:nvPr>
        </p:nvSpPr>
        <p:spPr>
          <a:xfrm>
            <a:off x="654127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8" name="Google Shape;798;p92"/>
          <p:cNvSpPr/>
          <p:nvPr>
            <p:ph idx="33" type="pic"/>
          </p:nvPr>
        </p:nvSpPr>
        <p:spPr>
          <a:xfrm>
            <a:off x="654127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799" name="Google Shape;799;p92"/>
          <p:cNvSpPr/>
          <p:nvPr>
            <p:ph idx="34" type="pic"/>
          </p:nvPr>
        </p:nvSpPr>
        <p:spPr>
          <a:xfrm>
            <a:off x="654127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0" name="Google Shape;800;p92"/>
          <p:cNvSpPr/>
          <p:nvPr>
            <p:ph idx="35" type="pic"/>
          </p:nvPr>
        </p:nvSpPr>
        <p:spPr>
          <a:xfrm>
            <a:off x="757843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1" name="Google Shape;801;p92"/>
          <p:cNvSpPr/>
          <p:nvPr>
            <p:ph idx="36" type="pic"/>
          </p:nvPr>
        </p:nvSpPr>
        <p:spPr>
          <a:xfrm>
            <a:off x="757843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2" name="Google Shape;802;p92"/>
          <p:cNvSpPr/>
          <p:nvPr>
            <p:ph idx="37" type="pic"/>
          </p:nvPr>
        </p:nvSpPr>
        <p:spPr>
          <a:xfrm>
            <a:off x="757843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3" name="Google Shape;803;p92"/>
          <p:cNvSpPr/>
          <p:nvPr>
            <p:ph idx="38" type="pic"/>
          </p:nvPr>
        </p:nvSpPr>
        <p:spPr>
          <a:xfrm>
            <a:off x="757843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804" name="Google Shape;804;p92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05" name="Google Shape;805;p92"/>
          <p:cNvSpPr/>
          <p:nvPr>
            <p:ph idx="39" type="pic"/>
          </p:nvPr>
        </p:nvSpPr>
        <p:spPr>
          <a:xfrm>
            <a:off x="860799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6" name="Google Shape;806;p92"/>
          <p:cNvSpPr/>
          <p:nvPr>
            <p:ph idx="40" type="pic"/>
          </p:nvPr>
        </p:nvSpPr>
        <p:spPr>
          <a:xfrm>
            <a:off x="860799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7" name="Google Shape;807;p92"/>
          <p:cNvSpPr/>
          <p:nvPr>
            <p:ph idx="41" type="pic"/>
          </p:nvPr>
        </p:nvSpPr>
        <p:spPr>
          <a:xfrm>
            <a:off x="860799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8" name="Google Shape;808;p92"/>
          <p:cNvSpPr/>
          <p:nvPr>
            <p:ph idx="42" type="pic"/>
          </p:nvPr>
        </p:nvSpPr>
        <p:spPr>
          <a:xfrm>
            <a:off x="860799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9" name="Google Shape;809;p92"/>
          <p:cNvSpPr/>
          <p:nvPr>
            <p:ph idx="43" type="pic"/>
          </p:nvPr>
        </p:nvSpPr>
        <p:spPr>
          <a:xfrm>
            <a:off x="963755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0" name="Google Shape;810;p92"/>
          <p:cNvSpPr/>
          <p:nvPr>
            <p:ph idx="44" type="pic"/>
          </p:nvPr>
        </p:nvSpPr>
        <p:spPr>
          <a:xfrm>
            <a:off x="963755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1" name="Google Shape;811;p92"/>
          <p:cNvSpPr/>
          <p:nvPr>
            <p:ph idx="45" type="pic"/>
          </p:nvPr>
        </p:nvSpPr>
        <p:spPr>
          <a:xfrm>
            <a:off x="963755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2" name="Google Shape;812;p92"/>
          <p:cNvSpPr/>
          <p:nvPr>
            <p:ph idx="46" type="pic"/>
          </p:nvPr>
        </p:nvSpPr>
        <p:spPr>
          <a:xfrm>
            <a:off x="963755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3" name="Google Shape;813;p92"/>
          <p:cNvSpPr/>
          <p:nvPr>
            <p:ph idx="47" type="pic"/>
          </p:nvPr>
        </p:nvSpPr>
        <p:spPr>
          <a:xfrm>
            <a:off x="10689405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4" name="Google Shape;814;p92"/>
          <p:cNvSpPr/>
          <p:nvPr>
            <p:ph idx="48" type="pic"/>
          </p:nvPr>
        </p:nvSpPr>
        <p:spPr>
          <a:xfrm>
            <a:off x="10689406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5" name="Google Shape;815;p92"/>
          <p:cNvSpPr/>
          <p:nvPr>
            <p:ph idx="49" type="pic"/>
          </p:nvPr>
        </p:nvSpPr>
        <p:spPr>
          <a:xfrm>
            <a:off x="10689405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6" name="Google Shape;816;p92"/>
          <p:cNvSpPr/>
          <p:nvPr>
            <p:ph idx="50" type="pic"/>
          </p:nvPr>
        </p:nvSpPr>
        <p:spPr>
          <a:xfrm>
            <a:off x="10689405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7" name="Google Shape;817;p92"/>
          <p:cNvSpPr/>
          <p:nvPr>
            <p:ph idx="51" type="pic"/>
          </p:nvPr>
        </p:nvSpPr>
        <p:spPr>
          <a:xfrm>
            <a:off x="11711860" y="825159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8" name="Google Shape;818;p92"/>
          <p:cNvSpPr/>
          <p:nvPr>
            <p:ph idx="52" type="pic"/>
          </p:nvPr>
        </p:nvSpPr>
        <p:spPr>
          <a:xfrm>
            <a:off x="11711861" y="11292473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19" name="Google Shape;819;p92"/>
          <p:cNvSpPr/>
          <p:nvPr>
            <p:ph idx="53" type="pic"/>
          </p:nvPr>
        </p:nvSpPr>
        <p:spPr>
          <a:xfrm>
            <a:off x="11711860" y="5210714"/>
            <a:ext cx="717000" cy="717000"/>
          </a:xfrm>
          <a:prstGeom prst="rect">
            <a:avLst/>
          </a:prstGeom>
          <a:noFill/>
          <a:ln>
            <a:noFill/>
          </a:ln>
        </p:spPr>
      </p:sp>
      <p:sp>
        <p:nvSpPr>
          <p:cNvPr id="820" name="Google Shape;820;p92"/>
          <p:cNvSpPr/>
          <p:nvPr>
            <p:ph idx="54" type="pic"/>
          </p:nvPr>
        </p:nvSpPr>
        <p:spPr>
          <a:xfrm>
            <a:off x="11711860" y="2169834"/>
            <a:ext cx="717000" cy="71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Alt 2">
  <p:cSld name="BLANK_1_1_1_1_1_1_1_1_1_1_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11"/>
          <p:cNvSpPr txBox="1"/>
          <p:nvPr>
            <p:ph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2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 System">
  <p:cSld name="TITLE_19"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3"/>
          <p:cNvSpPr/>
          <p:nvPr/>
        </p:nvSpPr>
        <p:spPr>
          <a:xfrm rot="5400000">
            <a:off x="-4609165" y="5689870"/>
            <a:ext cx="13684800" cy="3826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93"/>
          <p:cNvSpPr txBox="1"/>
          <p:nvPr>
            <p:ph idx="1" type="subTitle"/>
          </p:nvPr>
        </p:nvSpPr>
        <p:spPr>
          <a:xfrm>
            <a:off x="629405" y="1384240"/>
            <a:ext cx="3187800" cy="54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Work Sans Black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Work Sans Black"/>
              <a:buNone/>
              <a:defRPr/>
            </a:lvl9pPr>
          </a:lstStyle>
          <a:p/>
        </p:txBody>
      </p:sp>
      <p:sp>
        <p:nvSpPr>
          <p:cNvPr id="824" name="Google Shape;824;p93"/>
          <p:cNvSpPr txBox="1"/>
          <p:nvPr>
            <p:ph idx="2" type="body"/>
          </p:nvPr>
        </p:nvSpPr>
        <p:spPr>
          <a:xfrm>
            <a:off x="629405" y="9987840"/>
            <a:ext cx="3174900" cy="377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●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○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Font typeface="Work Sans"/>
              <a:buChar char="■"/>
              <a:defRPr/>
            </a:lvl9pPr>
          </a:lstStyle>
          <a:p/>
        </p:txBody>
      </p:sp>
      <p:sp>
        <p:nvSpPr>
          <p:cNvPr id="825" name="Google Shape;825;p93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6" name="Google Shape;826;p93"/>
          <p:cNvSpPr/>
          <p:nvPr>
            <p:ph idx="3" type="pic"/>
          </p:nvPr>
        </p:nvSpPr>
        <p:spPr>
          <a:xfrm>
            <a:off x="4467960" y="760720"/>
            <a:ext cx="2661000" cy="2661000"/>
          </a:xfrm>
          <a:prstGeom prst="rect">
            <a:avLst/>
          </a:prstGeom>
          <a:noFill/>
          <a:ln>
            <a:noFill/>
          </a:ln>
        </p:spPr>
      </p:sp>
      <p:sp>
        <p:nvSpPr>
          <p:cNvPr id="827" name="Google Shape;827;p93"/>
          <p:cNvSpPr/>
          <p:nvPr>
            <p:ph idx="4" type="pic"/>
          </p:nvPr>
        </p:nvSpPr>
        <p:spPr>
          <a:xfrm>
            <a:off x="9324945" y="1520640"/>
            <a:ext cx="3116700" cy="12171000"/>
          </a:xfrm>
          <a:prstGeom prst="rect">
            <a:avLst/>
          </a:prstGeom>
          <a:noFill/>
          <a:ln>
            <a:noFill/>
          </a:ln>
        </p:spPr>
      </p:sp>
      <p:sp>
        <p:nvSpPr>
          <p:cNvPr id="828" name="Google Shape;828;p93"/>
          <p:cNvSpPr/>
          <p:nvPr>
            <p:ph idx="5" type="pic"/>
          </p:nvPr>
        </p:nvSpPr>
        <p:spPr>
          <a:xfrm>
            <a:off x="4467960" y="8363520"/>
            <a:ext cx="4536900" cy="532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9" name="Google Shape;829;p93"/>
          <p:cNvSpPr txBox="1"/>
          <p:nvPr>
            <p:ph type="title"/>
          </p:nvPr>
        </p:nvSpPr>
        <p:spPr>
          <a:xfrm>
            <a:off x="614477" y="1960474"/>
            <a:ext cx="3188100" cy="31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Work Sans Black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/>
            </a:lvl9pPr>
          </a:lstStyle>
          <a:p/>
        </p:txBody>
      </p:sp>
      <p:sp>
        <p:nvSpPr>
          <p:cNvPr id="830" name="Google Shape;830;p93"/>
          <p:cNvSpPr txBox="1"/>
          <p:nvPr>
            <p:ph idx="6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31" name="Google Shape;831;p93"/>
          <p:cNvSpPr txBox="1"/>
          <p:nvPr>
            <p:ph idx="7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32" name="Google Shape;832;p93"/>
          <p:cNvSpPr txBox="1"/>
          <p:nvPr>
            <p:ph idx="8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833" name="Google Shape;833;p93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34" name="Google Shape;834;p93"/>
          <p:cNvSpPr txBox="1"/>
          <p:nvPr>
            <p:ph idx="9" type="body"/>
          </p:nvPr>
        </p:nvSpPr>
        <p:spPr>
          <a:xfrm>
            <a:off x="4467960" y="14132201"/>
            <a:ext cx="45369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835" name="Google Shape;835;p93"/>
          <p:cNvSpPr txBox="1"/>
          <p:nvPr>
            <p:ph idx="13" type="body"/>
          </p:nvPr>
        </p:nvSpPr>
        <p:spPr>
          <a:xfrm>
            <a:off x="9324840" y="14132201"/>
            <a:ext cx="31167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836" name="Google Shape;836;p93"/>
          <p:cNvSpPr txBox="1"/>
          <p:nvPr>
            <p:ph idx="14" type="body"/>
          </p:nvPr>
        </p:nvSpPr>
        <p:spPr>
          <a:xfrm>
            <a:off x="4467295" y="7297120"/>
            <a:ext cx="26610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●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○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Work Sans Black"/>
              <a:buChar char="■"/>
              <a:defRPr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Images">
  <p:cSld name="CUSTOM_1"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94"/>
          <p:cNvSpPr/>
          <p:nvPr>
            <p:ph idx="2" type="pic"/>
          </p:nvPr>
        </p:nvSpPr>
        <p:spPr>
          <a:xfrm>
            <a:off x="319830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p94"/>
          <p:cNvSpPr/>
          <p:nvPr>
            <p:ph idx="3" type="pic"/>
          </p:nvPr>
        </p:nvSpPr>
        <p:spPr>
          <a:xfrm>
            <a:off x="4467453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p94"/>
          <p:cNvSpPr/>
          <p:nvPr>
            <p:ph idx="4" type="pic"/>
          </p:nvPr>
        </p:nvSpPr>
        <p:spPr>
          <a:xfrm>
            <a:off x="8615058" y="760720"/>
            <a:ext cx="3826500" cy="13684800"/>
          </a:xfrm>
          <a:prstGeom prst="rect">
            <a:avLst/>
          </a:prstGeom>
          <a:noFill/>
          <a:ln>
            <a:noFill/>
          </a:ln>
        </p:spPr>
      </p:sp>
      <p:sp>
        <p:nvSpPr>
          <p:cNvPr id="841" name="Google Shape;841;p94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2" name="Google Shape;842;p94"/>
          <p:cNvSpPr txBox="1"/>
          <p:nvPr>
            <p:ph idx="1" type="body"/>
          </p:nvPr>
        </p:nvSpPr>
        <p:spPr>
          <a:xfrm>
            <a:off x="2317090" y="1571600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43" name="Google Shape;843;p94"/>
          <p:cNvSpPr txBox="1"/>
          <p:nvPr>
            <p:ph idx="5" type="body"/>
          </p:nvPr>
        </p:nvSpPr>
        <p:spPr>
          <a:xfrm>
            <a:off x="6272784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44" name="Google Shape;844;p94"/>
          <p:cNvSpPr txBox="1"/>
          <p:nvPr>
            <p:ph idx="6" type="body"/>
          </p:nvPr>
        </p:nvSpPr>
        <p:spPr>
          <a:xfrm>
            <a:off x="9601200" y="15715920"/>
            <a:ext cx="2842200" cy="38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1pPr>
            <a:lvl2pPr indent="-330200" lvl="1" marL="914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2pPr>
            <a:lvl3pPr indent="-330200" lvl="2" marL="1371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3pPr>
            <a:lvl4pPr indent="-330200" lvl="3" marL="1828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4pPr>
            <a:lvl5pPr indent="-330200" lvl="4" marL="22860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5pPr>
            <a:lvl6pPr indent="-330200" lvl="5" marL="27432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6pPr>
            <a:lvl7pPr indent="-330200" lvl="6" marL="32004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>
                <a:solidFill>
                  <a:schemeClr val="lt2"/>
                </a:solidFill>
              </a:defRPr>
            </a:lvl7pPr>
            <a:lvl8pPr indent="-330200" lvl="7" marL="36576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○"/>
              <a:defRPr>
                <a:solidFill>
                  <a:schemeClr val="lt2"/>
                </a:solidFill>
              </a:defRPr>
            </a:lvl8pPr>
            <a:lvl9pPr indent="-330200" lvl="8" marL="411480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cxnSp>
        <p:nvCxnSpPr>
          <p:cNvPr id="845" name="Google Shape;845;p94"/>
          <p:cNvCxnSpPr/>
          <p:nvPr/>
        </p:nvCxnSpPr>
        <p:spPr>
          <a:xfrm rot="10800000">
            <a:off x="316760" y="15321920"/>
            <a:ext cx="12134700" cy="0"/>
          </a:xfrm>
          <a:prstGeom prst="straightConnector1">
            <a:avLst/>
          </a:prstGeom>
          <a:noFill/>
          <a:ln cap="flat" cmpd="sng" w="152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23.xml"/><Relationship Id="rId44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25.xml"/><Relationship Id="rId46" Type="http://schemas.openxmlformats.org/officeDocument/2006/relationships/theme" Target="../theme/theme2.xml"/><Relationship Id="rId23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26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28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29" Type="http://schemas.openxmlformats.org/officeDocument/2006/relationships/slideLayout" Target="../slideLayouts/slideLayout30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31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13.xml"/><Relationship Id="rId3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66.xml"/><Relationship Id="rId42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68.xml"/><Relationship Id="rId44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67.xml"/><Relationship Id="rId43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70.xml"/><Relationship Id="rId46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69.xml"/><Relationship Id="rId45" Type="http://schemas.openxmlformats.org/officeDocument/2006/relationships/slideLayout" Target="../slideLayouts/slideLayout91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71.xml"/><Relationship Id="rId47" Type="http://schemas.openxmlformats.org/officeDocument/2006/relationships/theme" Target="../theme/theme4.xml"/><Relationship Id="rId28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75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57.xml"/><Relationship Id="rId3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61.xml"/><Relationship Id="rId37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60.xml"/><Relationship Id="rId36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62.xml"/><Relationship Id="rId38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idx="1" type="body"/>
          </p:nvPr>
        </p:nvSpPr>
        <p:spPr>
          <a:xfrm>
            <a:off x="398790" y="4977840"/>
            <a:ext cx="7994700" cy="9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type="title"/>
          </p:nvPr>
        </p:nvSpPr>
        <p:spPr>
          <a:xfrm>
            <a:off x="398790" y="914880"/>
            <a:ext cx="8993400" cy="18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7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1631410" y="15302801"/>
            <a:ext cx="7683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3"/>
          <p:cNvSpPr txBox="1"/>
          <p:nvPr>
            <p:ph idx="2" type="title"/>
          </p:nvPr>
        </p:nvSpPr>
        <p:spPr>
          <a:xfrm>
            <a:off x="404075" y="15292720"/>
            <a:ext cx="59181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3" type="title"/>
          </p:nvPr>
        </p:nvSpPr>
        <p:spPr>
          <a:xfrm>
            <a:off x="648165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4" type="title"/>
          </p:nvPr>
        </p:nvSpPr>
        <p:spPr>
          <a:xfrm>
            <a:off x="8520540" y="15292720"/>
            <a:ext cx="1859700" cy="24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Inter"/>
              <a:buNone/>
              <a:defRPr sz="2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5" type="body"/>
          </p:nvPr>
        </p:nvSpPr>
        <p:spPr>
          <a:xfrm>
            <a:off x="5935755" y="4474000"/>
            <a:ext cx="5108400" cy="7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●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○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"/>
              <a:buChar char="■"/>
              <a:defRPr sz="2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811">
          <p15:clr>
            <a:srgbClr val="E46962"/>
          </p15:clr>
        </p15:guide>
        <p15:guide id="2" pos="251">
          <p15:clr>
            <a:srgbClr val="E46962"/>
          </p15:clr>
        </p15:guide>
        <p15:guide id="3" orient="horz" pos="576">
          <p15:clr>
            <a:srgbClr val="E46962"/>
          </p15:clr>
        </p15:guide>
        <p15:guide id="4" orient="horz" pos="9793">
          <p15:clr>
            <a:srgbClr val="E46962"/>
          </p15:clr>
        </p15:guide>
        <p15:guide id="5" pos="3979">
          <p15:clr>
            <a:srgbClr val="E46962"/>
          </p15:clr>
        </p15:guide>
        <p15:guide id="6" pos="4083">
          <p15:clr>
            <a:srgbClr val="E46962"/>
          </p15:clr>
        </p15:guide>
        <p15:guide id="7" pos="2063">
          <p15:clr>
            <a:srgbClr val="E46962"/>
          </p15:clr>
        </p15:guide>
        <p15:guide id="8" pos="2167">
          <p15:clr>
            <a:srgbClr val="E46962"/>
          </p15:clr>
        </p15:guide>
        <p15:guide id="9" pos="5895">
          <p15:clr>
            <a:srgbClr val="E46962"/>
          </p15:clr>
        </p15:guide>
        <p15:guide id="10" pos="5999">
          <p15:clr>
            <a:srgbClr val="E46962"/>
          </p15:clr>
        </p15:guide>
        <p15:guide id="11" pos="5254">
          <p15:clr>
            <a:srgbClr val="E46962"/>
          </p15:clr>
        </p15:guide>
        <p15:guide id="12" pos="5367">
          <p15:clr>
            <a:srgbClr val="E46962"/>
          </p15:clr>
        </p15:guide>
        <p15:guide id="13" pos="2696">
          <p15:clr>
            <a:srgbClr val="E46962"/>
          </p15:clr>
        </p15:guide>
        <p15:guide id="14" pos="2809">
          <p15:clr>
            <a:srgbClr val="E46962"/>
          </p15:clr>
        </p15:guide>
        <p15:guide id="15" orient="horz" pos="957">
          <p15:clr>
            <a:srgbClr val="E46962"/>
          </p15:clr>
        </p15:guide>
        <p15:guide id="16" orient="horz" pos="9441">
          <p15:clr>
            <a:srgbClr val="E46962"/>
          </p15:clr>
        </p15:guide>
        <p15:guide id="17" orient="horz" pos="2904">
          <p15:clr>
            <a:srgbClr val="E46962"/>
          </p15:clr>
        </p15:guide>
        <p15:guide id="18" orient="horz" pos="3136">
          <p15:clr>
            <a:srgbClr val="E46962"/>
          </p15:clr>
        </p15:guide>
        <p15:guide id="19" orient="horz" pos="5082">
          <p15:clr>
            <a:srgbClr val="E46962"/>
          </p15:clr>
        </p15:guide>
        <p15:guide id="20" orient="horz" pos="5314">
          <p15:clr>
            <a:srgbClr val="E46962"/>
          </p15:clr>
        </p15:guide>
        <p15:guide id="21" orient="horz" pos="7261">
          <p15:clr>
            <a:srgbClr val="E46962"/>
          </p15:clr>
        </p15:guide>
        <p15:guide id="22" orient="horz" pos="7492">
          <p15:clr>
            <a:srgbClr val="E46962"/>
          </p15:clr>
        </p15:guide>
        <p15:guide id="23" orient="horz" pos="964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 txBox="1"/>
          <p:nvPr>
            <p:ph type="title"/>
          </p:nvPr>
        </p:nvSpPr>
        <p:spPr>
          <a:xfrm>
            <a:off x="629405" y="2031833"/>
            <a:ext cx="3187800" cy="21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Work Sans Black"/>
              <a:buNone/>
              <a:defRPr sz="56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/>
        </p:txBody>
      </p:sp>
      <p:sp>
        <p:nvSpPr>
          <p:cNvPr id="361" name="Google Shape;361;p49"/>
          <p:cNvSpPr txBox="1"/>
          <p:nvPr>
            <p:ph idx="1" type="body"/>
          </p:nvPr>
        </p:nvSpPr>
        <p:spPr>
          <a:xfrm>
            <a:off x="629405" y="9987840"/>
            <a:ext cx="11806500" cy="3778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●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○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ork Sans"/>
              <a:buChar char="■"/>
              <a:defRPr sz="16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/>
        </p:txBody>
      </p:sp>
      <p:sp>
        <p:nvSpPr>
          <p:cNvPr id="362" name="Google Shape;362;p49"/>
          <p:cNvSpPr txBox="1"/>
          <p:nvPr>
            <p:ph idx="12" type="sldNum"/>
          </p:nvPr>
        </p:nvSpPr>
        <p:spPr>
          <a:xfrm>
            <a:off x="316820" y="15635280"/>
            <a:ext cx="639300" cy="54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2pPr>
            <a:lvl3pPr lvl="2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3pPr>
            <a:lvl4pPr lvl="3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4pPr>
            <a:lvl5pPr lvl="4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5pPr>
            <a:lvl6pPr lvl="5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6pPr>
            <a:lvl7pPr lvl="6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7pPr>
            <a:lvl8pPr lvl="7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8pPr>
            <a:lvl9pPr lvl="8">
              <a:buNone/>
              <a:defRPr sz="2200">
                <a:solidFill>
                  <a:schemeClr val="lt2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  <p:sldLayoutId id="2147483731" r:id="rId38"/>
    <p:sldLayoutId id="2147483732" r:id="rId39"/>
    <p:sldLayoutId id="2147483733" r:id="rId40"/>
    <p:sldLayoutId id="2147483734" r:id="rId41"/>
    <p:sldLayoutId id="2147483735" r:id="rId42"/>
    <p:sldLayoutId id="2147483736" r:id="rId43"/>
    <p:sldLayoutId id="2147483737" r:id="rId44"/>
    <p:sldLayoutId id="2147483738" r:id="rId45"/>
    <p:sldLayoutId id="2147483739" r:id="rId4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79">
          <p15:clr>
            <a:srgbClr val="E46962"/>
          </p15:clr>
        </p15:guide>
        <p15:guide id="2" orient="horz" pos="9104">
          <p15:clr>
            <a:srgbClr val="E46962"/>
          </p15:clr>
        </p15:guide>
        <p15:guide id="3" pos="202">
          <p15:clr>
            <a:srgbClr val="E46962"/>
          </p15:clr>
        </p15:guide>
        <p15:guide id="4" pos="653">
          <p15:clr>
            <a:srgbClr val="E46962"/>
          </p15:clr>
        </p15:guide>
        <p15:guide id="5" pos="855">
          <p15:clr>
            <a:srgbClr val="E46962"/>
          </p15:clr>
        </p15:guide>
        <p15:guide id="6" pos="1306">
          <p15:clr>
            <a:srgbClr val="E46962"/>
          </p15:clr>
        </p15:guide>
        <p15:guide id="7" pos="1508">
          <p15:clr>
            <a:srgbClr val="E46962"/>
          </p15:clr>
        </p15:guide>
        <p15:guide id="8" pos="1960">
          <p15:clr>
            <a:srgbClr val="E46962"/>
          </p15:clr>
        </p15:guide>
        <p15:guide id="9" pos="2161">
          <p15:clr>
            <a:srgbClr val="E46962"/>
          </p15:clr>
        </p15:guide>
        <p15:guide id="10" pos="2613">
          <p15:clr>
            <a:srgbClr val="E46962"/>
          </p15:clr>
        </p15:guide>
        <p15:guide id="11" pos="2814">
          <p15:clr>
            <a:srgbClr val="E46962"/>
          </p15:clr>
        </p15:guide>
        <p15:guide id="12" pos="3468">
          <p15:clr>
            <a:srgbClr val="E46962"/>
          </p15:clr>
        </p15:guide>
        <p15:guide id="13" pos="3266">
          <p15:clr>
            <a:srgbClr val="E46962"/>
          </p15:clr>
        </p15:guide>
        <p15:guide id="14" pos="3919">
          <p15:clr>
            <a:srgbClr val="E46962"/>
          </p15:clr>
        </p15:guide>
        <p15:guide id="15" pos="4572">
          <p15:clr>
            <a:srgbClr val="E46962"/>
          </p15:clr>
        </p15:guide>
        <p15:guide id="16" pos="4121">
          <p15:clr>
            <a:srgbClr val="E46962"/>
          </p15:clr>
        </p15:guide>
        <p15:guide id="17" pos="5221">
          <p15:clr>
            <a:srgbClr val="E46962"/>
          </p15:clr>
        </p15:guide>
        <p15:guide id="18" pos="4774">
          <p15:clr>
            <a:srgbClr val="E46962"/>
          </p15:clr>
        </p15:guide>
        <p15:guide id="19" pos="5874">
          <p15:clr>
            <a:srgbClr val="E46962"/>
          </p15:clr>
        </p15:guide>
        <p15:guide id="20" pos="5422">
          <p15:clr>
            <a:srgbClr val="E46962"/>
          </p15:clr>
        </p15:guide>
        <p15:guide id="21" pos="6076">
          <p15:clr>
            <a:srgbClr val="E46962"/>
          </p15:clr>
        </p15:guide>
        <p15:guide id="22" pos="6729">
          <p15:clr>
            <a:srgbClr val="E46962"/>
          </p15:clr>
        </p15:guide>
        <p15:guide id="23" pos="6527">
          <p15:clr>
            <a:srgbClr val="E46962"/>
          </p15:clr>
        </p15:guide>
        <p15:guide id="24" pos="7382">
          <p15:clr>
            <a:srgbClr val="E46962"/>
          </p15:clr>
        </p15:guide>
        <p15:guide id="25" pos="7180">
          <p15:clr>
            <a:srgbClr val="E46962"/>
          </p15:clr>
        </p15:guide>
        <p15:guide id="26" pos="7834">
          <p15:clr>
            <a:srgbClr val="E46962"/>
          </p15:clr>
        </p15:guide>
        <p15:guide id="27" orient="horz" pos="958">
          <p15:clr>
            <a:srgbClr val="E46962"/>
          </p15:clr>
        </p15:guide>
        <p15:guide id="28" orient="horz" pos="1437">
          <p15:clr>
            <a:srgbClr val="E46962"/>
          </p15:clr>
        </p15:guide>
        <p15:guide id="29" orient="horz" pos="1916">
          <p15:clr>
            <a:srgbClr val="E46962"/>
          </p15:clr>
        </p15:guide>
        <p15:guide id="30" orient="horz" pos="2395">
          <p15:clr>
            <a:srgbClr val="E46962"/>
          </p15:clr>
        </p15:guide>
        <p15:guide id="31" orient="horz" pos="2874">
          <p15:clr>
            <a:srgbClr val="E46962"/>
          </p15:clr>
        </p15:guide>
        <p15:guide id="32" orient="horz" pos="3353">
          <p15:clr>
            <a:srgbClr val="E46962"/>
          </p15:clr>
        </p15:guide>
        <p15:guide id="33" orient="horz" pos="3832">
          <p15:clr>
            <a:srgbClr val="E46962"/>
          </p15:clr>
        </p15:guide>
        <p15:guide id="34" orient="horz" pos="4310">
          <p15:clr>
            <a:srgbClr val="E46962"/>
          </p15:clr>
        </p15:guide>
        <p15:guide id="35" orient="horz" pos="4789">
          <p15:clr>
            <a:srgbClr val="E46962"/>
          </p15:clr>
        </p15:guide>
        <p15:guide id="36" orient="horz" pos="5268">
          <p15:clr>
            <a:srgbClr val="E46962"/>
          </p15:clr>
        </p15:guide>
        <p15:guide id="37" orient="horz" pos="5747">
          <p15:clr>
            <a:srgbClr val="E46962"/>
          </p15:clr>
        </p15:guide>
        <p15:guide id="38" orient="horz" pos="6230">
          <p15:clr>
            <a:srgbClr val="E46962"/>
          </p15:clr>
        </p15:guide>
        <p15:guide id="39" orient="horz" pos="6709">
          <p15:clr>
            <a:srgbClr val="E46962"/>
          </p15:clr>
        </p15:guide>
        <p15:guide id="40" orient="horz" pos="7188">
          <p15:clr>
            <a:srgbClr val="E46962"/>
          </p15:clr>
        </p15:guide>
        <p15:guide id="41" orient="horz" pos="7667">
          <p15:clr>
            <a:srgbClr val="E46962"/>
          </p15:clr>
        </p15:guide>
        <p15:guide id="42" orient="horz" pos="8146">
          <p15:clr>
            <a:srgbClr val="E46962"/>
          </p15:clr>
        </p15:guide>
        <p15:guide id="43" orient="horz" pos="8625">
          <p15:clr>
            <a:srgbClr val="E46962"/>
          </p15:clr>
        </p15:guide>
        <p15:guide id="44" orient="horz" pos="9582">
          <p15:clr>
            <a:srgbClr val="E46962"/>
          </p15:clr>
        </p15:guide>
        <p15:guide id="45" orient="horz" pos="1002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gif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6.png"/><Relationship Id="rId5" Type="http://schemas.openxmlformats.org/officeDocument/2006/relationships/image" Target="../media/image14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image" Target="../media/image6.png"/><Relationship Id="rId5" Type="http://schemas.openxmlformats.org/officeDocument/2006/relationships/image" Target="../media/image14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14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4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4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5" Type="http://schemas.openxmlformats.org/officeDocument/2006/relationships/image" Target="../media/image14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20.png"/><Relationship Id="rId5" Type="http://schemas.openxmlformats.org/officeDocument/2006/relationships/image" Target="../media/image14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14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14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4.gif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Relationship Id="rId4" Type="http://schemas.openxmlformats.org/officeDocument/2006/relationships/image" Target="../media/image24.png"/><Relationship Id="rId5" Type="http://schemas.openxmlformats.org/officeDocument/2006/relationships/image" Target="../media/image18.png"/><Relationship Id="rId6" Type="http://schemas.openxmlformats.org/officeDocument/2006/relationships/image" Target="../media/image14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Relationship Id="rId4" Type="http://schemas.openxmlformats.org/officeDocument/2006/relationships/image" Target="../media/image38.png"/><Relationship Id="rId5" Type="http://schemas.openxmlformats.org/officeDocument/2006/relationships/image" Target="../media/image14.gif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gif"/><Relationship Id="rId4" Type="http://schemas.openxmlformats.org/officeDocument/2006/relationships/image" Target="../media/image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gif"/><Relationship Id="rId4" Type="http://schemas.openxmlformats.org/officeDocument/2006/relationships/image" Target="../media/image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Relationship Id="rId4" Type="http://schemas.openxmlformats.org/officeDocument/2006/relationships/image" Target="../media/image26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gif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Relationship Id="rId4" Type="http://schemas.openxmlformats.org/officeDocument/2006/relationships/image" Target="../media/image31.png"/><Relationship Id="rId5" Type="http://schemas.openxmlformats.org/officeDocument/2006/relationships/image" Target="../media/image14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.png"/><Relationship Id="rId4" Type="http://schemas.openxmlformats.org/officeDocument/2006/relationships/image" Target="../media/image36.png"/><Relationship Id="rId5" Type="http://schemas.openxmlformats.org/officeDocument/2006/relationships/image" Target="../media/image14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4.gif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4.gif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3.gif"/><Relationship Id="rId4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.png"/><Relationship Id="rId4" Type="http://schemas.openxmlformats.org/officeDocument/2006/relationships/image" Target="../media/image21.png"/><Relationship Id="rId5" Type="http://schemas.openxmlformats.org/officeDocument/2006/relationships/image" Target="../media/image35.png"/><Relationship Id="rId6" Type="http://schemas.openxmlformats.org/officeDocument/2006/relationships/image" Target="../media/image33.png"/><Relationship Id="rId7" Type="http://schemas.openxmlformats.org/officeDocument/2006/relationships/image" Target="../media/image37.png"/><Relationship Id="rId8" Type="http://schemas.openxmlformats.org/officeDocument/2006/relationships/image" Target="../media/image2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.png"/><Relationship Id="rId4" Type="http://schemas.openxmlformats.org/officeDocument/2006/relationships/image" Target="../media/image32.png"/><Relationship Id="rId5" Type="http://schemas.openxmlformats.org/officeDocument/2006/relationships/image" Target="../media/image14.gif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.png"/><Relationship Id="rId4" Type="http://schemas.openxmlformats.org/officeDocument/2006/relationships/image" Target="../media/image32.png"/><Relationship Id="rId5" Type="http://schemas.openxmlformats.org/officeDocument/2006/relationships/image" Target="../media/image14.gif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3.gif"/><Relationship Id="rId4" Type="http://schemas.openxmlformats.org/officeDocument/2006/relationships/image" Target="../media/image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0.png"/><Relationship Id="rId4" Type="http://schemas.openxmlformats.org/officeDocument/2006/relationships/image" Target="../media/image6.png"/><Relationship Id="rId5" Type="http://schemas.openxmlformats.org/officeDocument/2006/relationships/image" Target="../media/image14.gif"/><Relationship Id="rId6" Type="http://schemas.openxmlformats.org/officeDocument/2006/relationships/image" Target="../media/image2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.png"/><Relationship Id="rId4" Type="http://schemas.openxmlformats.org/officeDocument/2006/relationships/image" Target="../media/image41.png"/><Relationship Id="rId5" Type="http://schemas.openxmlformats.org/officeDocument/2006/relationships/image" Target="../media/image14.gif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.png"/><Relationship Id="rId4" Type="http://schemas.openxmlformats.org/officeDocument/2006/relationships/image" Target="../media/image41.png"/><Relationship Id="rId5" Type="http://schemas.openxmlformats.org/officeDocument/2006/relationships/image" Target="../media/image14.gif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.png"/><Relationship Id="rId4" Type="http://schemas.openxmlformats.org/officeDocument/2006/relationships/image" Target="../media/image14.gif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3.gif"/><Relationship Id="rId4" Type="http://schemas.openxmlformats.org/officeDocument/2006/relationships/image" Target="../media/image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52" name="Google Shape;852;p96"/>
          <p:cNvPicPr preferRelativeResize="0"/>
          <p:nvPr/>
        </p:nvPicPr>
        <p:blipFill rotWithShape="1">
          <a:blip r:embed="rId3">
            <a:alphaModFix/>
          </a:blip>
          <a:srcRect b="0" l="21306" r="21306" t="0"/>
          <a:stretch/>
        </p:blipFill>
        <p:spPr>
          <a:xfrm>
            <a:off x="-1" y="0"/>
            <a:ext cx="12801601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96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4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54" name="Google Shape;854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96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Digital 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Pathways</a:t>
            </a:r>
            <a:endParaRPr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96"/>
          <p:cNvSpPr/>
          <p:nvPr/>
        </p:nvSpPr>
        <p:spPr>
          <a:xfrm>
            <a:off x="914400" y="14954250"/>
            <a:ext cx="10972800" cy="19050"/>
          </a:xfrm>
          <a:prstGeom prst="rect">
            <a:avLst/>
          </a:prstGeom>
          <a:solidFill>
            <a:srgbClr val="FFFFFF">
              <a:alpha val="16078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speech bubble is coming out of a cell phone screen . (Provided by Tenor)" id="937" name="Google Shape;937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3313" y="8772200"/>
            <a:ext cx="7914975" cy="6439950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105"/>
          <p:cNvSpPr/>
          <p:nvPr/>
        </p:nvSpPr>
        <p:spPr>
          <a:xfrm rot="-62411">
            <a:off x="1010013" y="5214063"/>
            <a:ext cx="10807781" cy="2839023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PATTERN INTERRUPT</a:t>
            </a:r>
            <a:endParaRPr sz="88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939" name="Google Shape;939;p105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Google Shape;944;p106"/>
          <p:cNvPicPr preferRelativeResize="0"/>
          <p:nvPr/>
        </p:nvPicPr>
        <p:blipFill rotWithShape="1">
          <a:blip r:embed="rId3">
            <a:alphaModFix/>
          </a:blip>
          <a:srcRect b="31308" l="0" r="0" t="7002"/>
          <a:stretch/>
        </p:blipFill>
        <p:spPr>
          <a:xfrm>
            <a:off x="528925" y="5992912"/>
            <a:ext cx="11743775" cy="9314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45" name="Google Shape;945;p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46" name="Google Shape;946;p1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3512" y="2518025"/>
            <a:ext cx="3674573" cy="204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07"/>
          <p:cNvSpPr txBox="1"/>
          <p:nvPr>
            <p:ph type="title"/>
          </p:nvPr>
        </p:nvSpPr>
        <p:spPr>
          <a:xfrm>
            <a:off x="922350" y="9567300"/>
            <a:ext cx="10956900" cy="6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Nearly 50% of online time is on social media</a:t>
            </a:r>
            <a:endParaRPr sz="10000">
              <a:solidFill>
                <a:schemeClr val="lt1"/>
              </a:solidFill>
              <a:highlight>
                <a:schemeClr val="lt1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52" name="Google Shape;952;p107"/>
          <p:cNvSpPr/>
          <p:nvPr/>
        </p:nvSpPr>
        <p:spPr>
          <a:xfrm rot="-62411">
            <a:off x="982215" y="5632559"/>
            <a:ext cx="10807781" cy="2889531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18 Hours 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on Social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953" name="Google Shape;953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8" name="Google Shape;958;p108"/>
          <p:cNvPicPr preferRelativeResize="0"/>
          <p:nvPr/>
        </p:nvPicPr>
        <p:blipFill rotWithShape="1">
          <a:blip r:embed="rId3">
            <a:alphaModFix/>
          </a:blip>
          <a:srcRect b="36190" l="0" r="0" t="11161"/>
          <a:stretch/>
        </p:blipFill>
        <p:spPr>
          <a:xfrm>
            <a:off x="850300" y="6893000"/>
            <a:ext cx="11101023" cy="751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59" name="Google Shape;959;p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60" name="Google Shape;960;p1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3512" y="2518025"/>
            <a:ext cx="3674573" cy="204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65" name="Google Shape;965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875" y="4840912"/>
            <a:ext cx="12435875" cy="116186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67" name="Google Shape;967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3512" y="2518025"/>
            <a:ext cx="3674573" cy="204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72" name="Google Shape;972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50" y="4736925"/>
            <a:ext cx="12115824" cy="11340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74" name="Google Shape;974;p1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63512" y="2518025"/>
            <a:ext cx="3674573" cy="204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79" name="Google Shape;979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111"/>
          <p:cNvPicPr preferRelativeResize="0"/>
          <p:nvPr/>
        </p:nvPicPr>
        <p:blipFill rotWithShape="1">
          <a:blip r:embed="rId4">
            <a:alphaModFix/>
          </a:blip>
          <a:srcRect b="4754" l="3886" r="4033" t="9276"/>
          <a:stretch/>
        </p:blipFill>
        <p:spPr>
          <a:xfrm>
            <a:off x="0" y="4560725"/>
            <a:ext cx="12801599" cy="1195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81" name="Google Shape;981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86" name="Google Shape;986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112"/>
          <p:cNvPicPr preferRelativeResize="0"/>
          <p:nvPr/>
        </p:nvPicPr>
        <p:blipFill rotWithShape="1">
          <a:blip r:embed="rId4">
            <a:alphaModFix/>
          </a:blip>
          <a:srcRect b="25595" l="0" r="0" t="0"/>
          <a:stretch/>
        </p:blipFill>
        <p:spPr>
          <a:xfrm>
            <a:off x="143375" y="5851875"/>
            <a:ext cx="12514874" cy="9360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88" name="Google Shape;988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48" y="2518025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93" name="Google Shape;993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13"/>
          <p:cNvPicPr preferRelativeResize="0"/>
          <p:nvPr/>
        </p:nvPicPr>
        <p:blipFill rotWithShape="1">
          <a:blip r:embed="rId4">
            <a:alphaModFix/>
          </a:blip>
          <a:srcRect b="26025" l="1932" r="0" t="0"/>
          <a:stretch/>
        </p:blipFill>
        <p:spPr>
          <a:xfrm>
            <a:off x="198125" y="5838200"/>
            <a:ext cx="12405350" cy="9373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995" name="Google Shape;995;p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48" y="2518025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0" name="Google Shape;1000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114"/>
          <p:cNvPicPr preferRelativeResize="0"/>
          <p:nvPr/>
        </p:nvPicPr>
        <p:blipFill rotWithShape="1">
          <a:blip r:embed="rId4">
            <a:alphaModFix/>
          </a:blip>
          <a:srcRect b="25606" l="1932" r="0" t="0"/>
          <a:stretch/>
        </p:blipFill>
        <p:spPr>
          <a:xfrm>
            <a:off x="198125" y="5769450"/>
            <a:ext cx="12405349" cy="944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02" name="Google Shape;1002;p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48" y="2518025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62" name="Google Shape;862;p97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97"/>
          <p:cNvSpPr/>
          <p:nvPr/>
        </p:nvSpPr>
        <p:spPr>
          <a:xfrm>
            <a:off x="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97"/>
          <p:cNvSpPr/>
          <p:nvPr/>
        </p:nvSpPr>
        <p:spPr>
          <a:xfrm>
            <a:off x="914400" y="7770100"/>
            <a:ext cx="110538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58537"/>
              </a:lnSpc>
              <a:spcBef>
                <a:spcPts val="0"/>
              </a:spcBef>
              <a:spcAft>
                <a:spcPts val="0"/>
              </a:spcAft>
              <a:buClr>
                <a:srgbClr val="4F86E9"/>
              </a:buClr>
              <a:buSzPts val="25500"/>
              <a:buFont typeface="Manrope"/>
              <a:buNone/>
            </a:pPr>
            <a:r>
              <a:rPr b="1" lang="en-US" sz="196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Journey</a:t>
            </a:r>
            <a:endParaRPr sz="50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97"/>
          <p:cNvSpPr/>
          <p:nvPr/>
        </p:nvSpPr>
        <p:spPr>
          <a:xfrm>
            <a:off x="1160325" y="10359130"/>
            <a:ext cx="10407900" cy="24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8850"/>
              <a:buFont typeface="Manrope"/>
              <a:buNone/>
            </a:pPr>
            <a:r>
              <a:rPr b="1" lang="en-US" sz="75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 story, a pathway, </a:t>
            </a:r>
            <a:endParaRPr b="1" sz="7550">
              <a:solidFill>
                <a:srgbClr val="F4F7FC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8850"/>
              <a:buFont typeface="Manrope"/>
              <a:buNone/>
            </a:pPr>
            <a:r>
              <a:rPr b="1" lang="en-US" sz="75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and a destination.</a:t>
            </a:r>
            <a:endParaRPr sz="7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97"/>
          <p:cNvSpPr/>
          <p:nvPr/>
        </p:nvSpPr>
        <p:spPr>
          <a:xfrm>
            <a:off x="914400" y="148018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67" name="Google Shape;867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38" y="1660669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07" name="Google Shape;1007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15"/>
          <p:cNvPicPr preferRelativeResize="0"/>
          <p:nvPr/>
        </p:nvPicPr>
        <p:blipFill rotWithShape="1">
          <a:blip r:embed="rId4">
            <a:alphaModFix/>
          </a:blip>
          <a:srcRect b="25088" l="0" r="0" t="0"/>
          <a:stretch/>
        </p:blipFill>
        <p:spPr>
          <a:xfrm>
            <a:off x="76200" y="5769450"/>
            <a:ext cx="12649201" cy="94426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09" name="Google Shape;1009;p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48" y="2518025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16"/>
          <p:cNvSpPr txBox="1"/>
          <p:nvPr>
            <p:ph idx="2" type="title"/>
          </p:nvPr>
        </p:nvSpPr>
        <p:spPr>
          <a:xfrm>
            <a:off x="914550" y="9640299"/>
            <a:ext cx="10972500" cy="40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Fragmented 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&amp; Distributed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15" name="Google Shape;1015;p116"/>
          <p:cNvSpPr/>
          <p:nvPr/>
        </p:nvSpPr>
        <p:spPr>
          <a:xfrm rot="-62392">
            <a:off x="1812943" y="6160414"/>
            <a:ext cx="8893465" cy="2932197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ATTENTION</a:t>
            </a:r>
            <a:endParaRPr sz="95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016" name="Google Shape;1016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1" name="Google Shape;1021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117"/>
          <p:cNvPicPr preferRelativeResize="0"/>
          <p:nvPr/>
        </p:nvPicPr>
        <p:blipFill rotWithShape="1">
          <a:blip r:embed="rId4">
            <a:alphaModFix/>
          </a:blip>
          <a:srcRect b="12717" l="0" r="0" t="0"/>
          <a:stretch/>
        </p:blipFill>
        <p:spPr>
          <a:xfrm>
            <a:off x="2047645" y="5322247"/>
            <a:ext cx="8706325" cy="991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117"/>
          <p:cNvPicPr preferRelativeResize="0"/>
          <p:nvPr/>
        </p:nvPicPr>
        <p:blipFill rotWithShape="1">
          <a:blip r:embed="rId5">
            <a:alphaModFix/>
          </a:blip>
          <a:srcRect b="27578" l="0" r="0" t="0"/>
          <a:stretch/>
        </p:blipFill>
        <p:spPr>
          <a:xfrm>
            <a:off x="3110950" y="15658350"/>
            <a:ext cx="6087475" cy="35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24" name="Google Shape;1024;p1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58950" y="2468400"/>
            <a:ext cx="4283699" cy="238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29" name="Google Shape;1029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525" y="6842875"/>
            <a:ext cx="12582562" cy="8388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p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0950" y="15658350"/>
            <a:ext cx="6087475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32" name="Google Shape;1032;p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58950" y="3228712"/>
            <a:ext cx="4283699" cy="238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37" name="Google Shape;1037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6975" y="5593339"/>
            <a:ext cx="10759500" cy="108658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39" name="Google Shape;1039;p1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0398" y="2648787"/>
            <a:ext cx="3660797" cy="2036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20"/>
          <p:cNvSpPr/>
          <p:nvPr/>
        </p:nvSpPr>
        <p:spPr>
          <a:xfrm rot="-62430">
            <a:off x="575278" y="4318492"/>
            <a:ext cx="11878359" cy="3734164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SO, HOW WILL YOU </a:t>
            </a:r>
            <a:r>
              <a:rPr lang="en-US" sz="76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INTERRUPT?</a:t>
            </a:r>
            <a:endParaRPr sz="76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an isometric illustration of two men working on a cell phone (Provided by Tenor)" id="1045" name="Google Shape;1045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9575" y="8384175"/>
            <a:ext cx="6402450" cy="7573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120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speech bubble is coming out of a cell phone screen . (Provided by Tenor)" id="1051" name="Google Shape;1051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3313" y="8772200"/>
            <a:ext cx="7914975" cy="64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p121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3" name="Google Shape;1053;p121"/>
          <p:cNvSpPr/>
          <p:nvPr/>
        </p:nvSpPr>
        <p:spPr>
          <a:xfrm rot="-62430">
            <a:off x="575278" y="4318492"/>
            <a:ext cx="11878359" cy="3734164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DISRUPT?</a:t>
            </a:r>
            <a:endParaRPr sz="76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122"/>
          <p:cNvSpPr/>
          <p:nvPr/>
        </p:nvSpPr>
        <p:spPr>
          <a:xfrm rot="-62430">
            <a:off x="575278" y="4318492"/>
            <a:ext cx="11878359" cy="3734164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GET THEIR ATTENTION?</a:t>
            </a:r>
            <a:endParaRPr sz="76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1059" name="Google Shape;1059;p122" title="MII Mark Blu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yellow triangle with a black exclamation point in the middle (Provided by Tenor)" id="1060" name="Google Shape;1060;p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9075" y="9057874"/>
            <a:ext cx="4743450" cy="470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23"/>
          <p:cNvSpPr txBox="1"/>
          <p:nvPr>
            <p:ph type="title"/>
          </p:nvPr>
        </p:nvSpPr>
        <p:spPr>
          <a:xfrm>
            <a:off x="436350" y="8863202"/>
            <a:ext cx="11928900" cy="7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King Nebuchadnezzar</a:t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9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</a:t>
            </a: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Ethiopian</a:t>
            </a: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 Officer</a:t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66" name="Google Shape;1066;p123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2. INVESTIGATION</a:t>
            </a:r>
            <a:endParaRPr sz="80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067" name="Google Shape;1067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124"/>
          <p:cNvSpPr/>
          <p:nvPr/>
        </p:nvSpPr>
        <p:spPr>
          <a:xfrm rot="-62404">
            <a:off x="733708" y="5969719"/>
            <a:ext cx="11651820" cy="3604012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SEARCH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&amp; SOCIAL?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a magnifying glass with a blue eye in the middle (Provided by Tenor)" id="1073" name="Google Shape;1073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563" y="10098515"/>
            <a:ext cx="5794825" cy="559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24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73" name="Google Shape;873;p98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98"/>
          <p:cNvSpPr/>
          <p:nvPr/>
        </p:nvSpPr>
        <p:spPr>
          <a:xfrm>
            <a:off x="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98"/>
          <p:cNvSpPr/>
          <p:nvPr/>
        </p:nvSpPr>
        <p:spPr>
          <a:xfrm>
            <a:off x="1189175" y="7770100"/>
            <a:ext cx="110538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lnSpc>
                <a:spcPct val="58537"/>
              </a:lnSpc>
              <a:spcBef>
                <a:spcPts val="0"/>
              </a:spcBef>
              <a:spcAft>
                <a:spcPts val="0"/>
              </a:spcAft>
              <a:buClr>
                <a:srgbClr val="4F86E9"/>
              </a:buClr>
              <a:buSzPts val="25500"/>
              <a:buFont typeface="Manrope"/>
              <a:buNone/>
            </a:pPr>
            <a:r>
              <a:rPr b="1" lang="en-US" sz="213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Jesus</a:t>
            </a:r>
            <a:endParaRPr sz="213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98"/>
          <p:cNvSpPr/>
          <p:nvPr/>
        </p:nvSpPr>
        <p:spPr>
          <a:xfrm>
            <a:off x="1050050" y="9973250"/>
            <a:ext cx="110538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8850"/>
              <a:buFont typeface="Manrope"/>
              <a:buNone/>
            </a:pPr>
            <a:r>
              <a:rPr b="1" lang="en-US" sz="74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The chief orchestrator </a:t>
            </a:r>
            <a:endParaRPr b="1" sz="7450">
              <a:solidFill>
                <a:srgbClr val="F4F7FC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8850"/>
              <a:buFont typeface="Manrope"/>
              <a:buNone/>
            </a:pPr>
            <a:r>
              <a:rPr b="1" lang="en-US" sz="74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of </a:t>
            </a:r>
            <a:r>
              <a:rPr b="1" lang="en-US" sz="74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journeys &amp; p</a:t>
            </a:r>
            <a:r>
              <a:rPr b="1" lang="en-US" sz="745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athways</a:t>
            </a:r>
            <a:endParaRPr sz="7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98"/>
          <p:cNvSpPr/>
          <p:nvPr/>
        </p:nvSpPr>
        <p:spPr>
          <a:xfrm>
            <a:off x="914400" y="148018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78" name="Google Shape;878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38" y="1660669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79" name="Google Shape;1079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0" name="Google Shape;1080;p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050" y="8039665"/>
            <a:ext cx="12115825" cy="71981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81" name="Google Shape;1081;p1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36" y="3500163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86" name="Google Shape;1086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126"/>
          <p:cNvPicPr preferRelativeResize="0"/>
          <p:nvPr/>
        </p:nvPicPr>
        <p:blipFill rotWithShape="1">
          <a:blip r:embed="rId4">
            <a:alphaModFix/>
          </a:blip>
          <a:srcRect b="0" l="1338" r="1706" t="0"/>
          <a:stretch/>
        </p:blipFill>
        <p:spPr>
          <a:xfrm>
            <a:off x="320050" y="8136750"/>
            <a:ext cx="12115825" cy="70753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88" name="Google Shape;1088;p1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1936" y="3500163"/>
            <a:ext cx="3817724" cy="21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93" name="Google Shape;1093;p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127"/>
          <p:cNvPicPr preferRelativeResize="0"/>
          <p:nvPr/>
        </p:nvPicPr>
        <p:blipFill rotWithShape="1">
          <a:blip r:embed="rId4">
            <a:alphaModFix/>
          </a:blip>
          <a:srcRect b="4754" l="3886" r="4033" t="9276"/>
          <a:stretch/>
        </p:blipFill>
        <p:spPr>
          <a:xfrm>
            <a:off x="0" y="4560725"/>
            <a:ext cx="12801599" cy="1195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095" name="Google Shape;1095;p1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127"/>
          <p:cNvSpPr txBox="1"/>
          <p:nvPr/>
        </p:nvSpPr>
        <p:spPr>
          <a:xfrm>
            <a:off x="9240479" y="5392006"/>
            <a:ext cx="38142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Sprout Social</a:t>
            </a:r>
            <a:endParaRPr sz="24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01" name="Google Shape;1101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128"/>
          <p:cNvPicPr preferRelativeResize="0"/>
          <p:nvPr/>
        </p:nvPicPr>
        <p:blipFill rotWithShape="1">
          <a:blip r:embed="rId4">
            <a:alphaModFix/>
          </a:blip>
          <a:srcRect b="0" l="0" r="0" t="7987"/>
          <a:stretch/>
        </p:blipFill>
        <p:spPr>
          <a:xfrm>
            <a:off x="76200" y="4090875"/>
            <a:ext cx="12649201" cy="1159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03" name="Google Shape;1103;p128"/>
          <p:cNvSpPr txBox="1"/>
          <p:nvPr/>
        </p:nvSpPr>
        <p:spPr>
          <a:xfrm>
            <a:off x="9324954" y="15540156"/>
            <a:ext cx="38142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Sprout Social</a:t>
            </a:r>
            <a:endParaRPr sz="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08" name="Google Shape;1108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Google Shape;1109;p129"/>
          <p:cNvPicPr preferRelativeResize="0"/>
          <p:nvPr/>
        </p:nvPicPr>
        <p:blipFill rotWithShape="1">
          <a:blip r:embed="rId4">
            <a:alphaModFix/>
          </a:blip>
          <a:srcRect b="1849" l="1932" r="0" t="7939"/>
          <a:stretch/>
        </p:blipFill>
        <p:spPr>
          <a:xfrm>
            <a:off x="198113" y="4046825"/>
            <a:ext cx="12405375" cy="11450649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129"/>
          <p:cNvSpPr txBox="1"/>
          <p:nvPr/>
        </p:nvSpPr>
        <p:spPr>
          <a:xfrm>
            <a:off x="9324954" y="15540156"/>
            <a:ext cx="38142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Sprout Social</a:t>
            </a:r>
            <a:endParaRPr sz="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15" name="Google Shape;1115;p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" name="Google Shape;1116;p130"/>
          <p:cNvPicPr preferRelativeResize="0"/>
          <p:nvPr/>
        </p:nvPicPr>
        <p:blipFill rotWithShape="1">
          <a:blip r:embed="rId4">
            <a:alphaModFix/>
          </a:blip>
          <a:srcRect b="0" l="1932" r="0" t="7407"/>
          <a:stretch/>
        </p:blipFill>
        <p:spPr>
          <a:xfrm>
            <a:off x="198112" y="4023425"/>
            <a:ext cx="12405376" cy="11732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7" name="Google Shape;1117;p130"/>
          <p:cNvSpPr txBox="1"/>
          <p:nvPr/>
        </p:nvSpPr>
        <p:spPr>
          <a:xfrm>
            <a:off x="9324954" y="15540156"/>
            <a:ext cx="38142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Sprout Social</a:t>
            </a:r>
            <a:endParaRPr sz="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22" name="Google Shape;1122;p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131"/>
          <p:cNvPicPr preferRelativeResize="0"/>
          <p:nvPr/>
        </p:nvPicPr>
        <p:blipFill rotWithShape="1">
          <a:blip r:embed="rId4">
            <a:alphaModFix/>
          </a:blip>
          <a:srcRect b="0" l="0" r="0" t="7347"/>
          <a:stretch/>
        </p:blipFill>
        <p:spPr>
          <a:xfrm>
            <a:off x="143363" y="4061950"/>
            <a:ext cx="12514874" cy="11655949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131"/>
          <p:cNvSpPr txBox="1"/>
          <p:nvPr/>
        </p:nvSpPr>
        <p:spPr>
          <a:xfrm>
            <a:off x="9324954" y="15540156"/>
            <a:ext cx="3814200" cy="7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Sprout Social</a:t>
            </a:r>
            <a:endParaRPr sz="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29" name="Google Shape;1129;p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132"/>
          <p:cNvPicPr preferRelativeResize="0"/>
          <p:nvPr/>
        </p:nvPicPr>
        <p:blipFill rotWithShape="1">
          <a:blip r:embed="rId4">
            <a:alphaModFix/>
          </a:blip>
          <a:srcRect b="41349" l="57498" r="11690" t="24247"/>
          <a:stretch/>
        </p:blipFill>
        <p:spPr>
          <a:xfrm>
            <a:off x="162443" y="6692250"/>
            <a:ext cx="6268382" cy="6999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131" name="Google Shape;1131;p1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972995"/>
            <a:ext cx="2812111" cy="156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132"/>
          <p:cNvPicPr preferRelativeResize="0"/>
          <p:nvPr/>
        </p:nvPicPr>
        <p:blipFill rotWithShape="1">
          <a:blip r:embed="rId4">
            <a:alphaModFix/>
          </a:blip>
          <a:srcRect b="4452" l="57658" r="14319" t="61973"/>
          <a:stretch/>
        </p:blipFill>
        <p:spPr>
          <a:xfrm>
            <a:off x="6601875" y="6692250"/>
            <a:ext cx="5841318" cy="69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3" name="Google Shape;1133;p132"/>
          <p:cNvSpPr/>
          <p:nvPr/>
        </p:nvSpPr>
        <p:spPr>
          <a:xfrm>
            <a:off x="1820946" y="7620000"/>
            <a:ext cx="1554000" cy="4764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34" name="Google Shape;1134;p132"/>
          <p:cNvSpPr/>
          <p:nvPr/>
        </p:nvSpPr>
        <p:spPr>
          <a:xfrm>
            <a:off x="3810881" y="8712575"/>
            <a:ext cx="2156100" cy="6495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35" name="Google Shape;1135;p132"/>
          <p:cNvSpPr/>
          <p:nvPr/>
        </p:nvSpPr>
        <p:spPr>
          <a:xfrm>
            <a:off x="9118000" y="8558394"/>
            <a:ext cx="2156100" cy="6495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36" name="Google Shape;1136;p132"/>
          <p:cNvSpPr/>
          <p:nvPr/>
        </p:nvSpPr>
        <p:spPr>
          <a:xfrm>
            <a:off x="4134875" y="11846125"/>
            <a:ext cx="1832100" cy="6495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37" name="Google Shape;1137;p132"/>
          <p:cNvSpPr/>
          <p:nvPr/>
        </p:nvSpPr>
        <p:spPr>
          <a:xfrm>
            <a:off x="6971825" y="11718375"/>
            <a:ext cx="1244100" cy="6495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33"/>
          <p:cNvSpPr/>
          <p:nvPr/>
        </p:nvSpPr>
        <p:spPr>
          <a:xfrm rot="-62404">
            <a:off x="733708" y="5969719"/>
            <a:ext cx="11651820" cy="3604012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VISIBLE ARE YOU ON SEARCH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&amp; SOCIAL?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a magnifying glass with a blue eye in the middle (Provided by Tenor)" id="1143" name="Google Shape;1143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563" y="10098515"/>
            <a:ext cx="5794825" cy="559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4" name="Google Shape;1144;p133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134"/>
          <p:cNvSpPr txBox="1"/>
          <p:nvPr>
            <p:ph idx="2" type="title"/>
          </p:nvPr>
        </p:nvSpPr>
        <p:spPr>
          <a:xfrm>
            <a:off x="914550" y="9617449"/>
            <a:ext cx="10972500" cy="431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</a:rPr>
              <a:t>T</a:t>
            </a:r>
            <a:r>
              <a:rPr lang="en-US" sz="12000">
                <a:solidFill>
                  <a:schemeClr val="lt1"/>
                </a:solidFill>
              </a:rPr>
              <a:t>he Invisible Middleman </a:t>
            </a:r>
            <a:endParaRPr sz="12000">
              <a:solidFill>
                <a:schemeClr val="lt1"/>
              </a:solidFill>
            </a:endParaRPr>
          </a:p>
        </p:txBody>
      </p:sp>
      <p:sp>
        <p:nvSpPr>
          <p:cNvPr id="1150" name="Google Shape;1150;p134"/>
          <p:cNvSpPr/>
          <p:nvPr/>
        </p:nvSpPr>
        <p:spPr>
          <a:xfrm rot="-62392">
            <a:off x="1812949" y="6285959"/>
            <a:ext cx="8893465" cy="2667083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AI</a:t>
            </a:r>
            <a:endParaRPr sz="95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151" name="Google Shape;1151;p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99"/>
          <p:cNvSpPr/>
          <p:nvPr/>
        </p:nvSpPr>
        <p:spPr>
          <a:xfrm>
            <a:off x="914400" y="14992350"/>
            <a:ext cx="10972800" cy="19200"/>
          </a:xfrm>
          <a:prstGeom prst="rect">
            <a:avLst/>
          </a:prstGeom>
          <a:solidFill>
            <a:srgbClr val="FFFFFF">
              <a:alpha val="141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5" name="Google Shape;885;p99" title="preview_2.jpg"/>
          <p:cNvPicPr preferRelativeResize="0"/>
          <p:nvPr/>
        </p:nvPicPr>
        <p:blipFill rotWithShape="1">
          <a:blip r:embed="rId3">
            <a:alphaModFix/>
          </a:blip>
          <a:srcRect b="480" l="0" r="0" t="-480"/>
          <a:stretch/>
        </p:blipFill>
        <p:spPr>
          <a:xfrm>
            <a:off x="1090087" y="4884424"/>
            <a:ext cx="10621425" cy="1062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56" name="Google Shape;1156;p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1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8125" y="5306600"/>
            <a:ext cx="3405349" cy="275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65725" y="9337311"/>
            <a:ext cx="1432400" cy="149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1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4588" y="9362664"/>
            <a:ext cx="1432400" cy="14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1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03475" y="9368488"/>
            <a:ext cx="1432400" cy="143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1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95048" y="12112612"/>
            <a:ext cx="2811525" cy="315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2" name="Google Shape;1162;p135"/>
          <p:cNvSpPr/>
          <p:nvPr/>
        </p:nvSpPr>
        <p:spPr>
          <a:xfrm>
            <a:off x="2046300" y="8625188"/>
            <a:ext cx="8709000" cy="29190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63" name="Google Shape;1163;p135"/>
          <p:cNvSpPr/>
          <p:nvPr/>
        </p:nvSpPr>
        <p:spPr>
          <a:xfrm rot="-62399">
            <a:off x="2886467" y="3201950"/>
            <a:ext cx="7057763" cy="1590403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SOCIAL</a:t>
            </a:r>
            <a:r>
              <a:rPr lang="en-US" sz="6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 &amp; AI</a:t>
            </a:r>
            <a:endParaRPr sz="69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68" name="Google Shape;1168;p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136"/>
          <p:cNvPicPr preferRelativeResize="0"/>
          <p:nvPr/>
        </p:nvPicPr>
        <p:blipFill rotWithShape="1">
          <a:blip r:embed="rId4">
            <a:alphaModFix/>
          </a:blip>
          <a:srcRect b="13830" l="0" r="0" t="0"/>
          <a:stretch/>
        </p:blipFill>
        <p:spPr>
          <a:xfrm>
            <a:off x="2104387" y="4278885"/>
            <a:ext cx="8592850" cy="12180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37"/>
          <p:cNvSpPr txBox="1"/>
          <p:nvPr>
            <p:ph type="title"/>
          </p:nvPr>
        </p:nvSpPr>
        <p:spPr>
          <a:xfrm>
            <a:off x="1002450" y="8873450"/>
            <a:ext cx="10796700" cy="600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60-65% of </a:t>
            </a:r>
            <a:endParaRPr b="1" sz="93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Google searches now end </a:t>
            </a:r>
            <a:endParaRPr b="1" sz="93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3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without a click</a:t>
            </a:r>
            <a:endParaRPr sz="9300">
              <a:solidFill>
                <a:schemeClr val="lt1"/>
              </a:solidFill>
              <a:highlight>
                <a:schemeClr val="lt1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75" name="Google Shape;1175;p137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A New Era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176" name="Google Shape;1176;p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81" name="Google Shape;1181;p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138"/>
          <p:cNvPicPr preferRelativeResize="0"/>
          <p:nvPr/>
        </p:nvPicPr>
        <p:blipFill rotWithShape="1">
          <a:blip r:embed="rId4">
            <a:alphaModFix/>
          </a:blip>
          <a:srcRect b="0" l="1755" r="3878" t="0"/>
          <a:stretch/>
        </p:blipFill>
        <p:spPr>
          <a:xfrm>
            <a:off x="320050" y="8636196"/>
            <a:ext cx="12115825" cy="65759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183" name="Google Shape;1183;p1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138"/>
          <p:cNvSpPr/>
          <p:nvPr/>
        </p:nvSpPr>
        <p:spPr>
          <a:xfrm rot="-62399">
            <a:off x="2692994" y="5053201"/>
            <a:ext cx="7057763" cy="2058708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SEARCH &amp; AI</a:t>
            </a:r>
            <a:endParaRPr sz="69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89" name="Google Shape;1189;p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0" name="Google Shape;1190;p139"/>
          <p:cNvPicPr preferRelativeResize="0"/>
          <p:nvPr/>
        </p:nvPicPr>
        <p:blipFill rotWithShape="1">
          <a:blip r:embed="rId4">
            <a:alphaModFix/>
          </a:blip>
          <a:srcRect b="7030" l="39291" r="5987" t="2725"/>
          <a:stretch/>
        </p:blipFill>
        <p:spPr>
          <a:xfrm>
            <a:off x="488138" y="4595636"/>
            <a:ext cx="11850199" cy="10616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191" name="Google Shape;1191;p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40"/>
          <p:cNvSpPr/>
          <p:nvPr/>
        </p:nvSpPr>
        <p:spPr>
          <a:xfrm rot="-62404">
            <a:off x="719873" y="6412724"/>
            <a:ext cx="11651820" cy="3160652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BUILD VISIBILITY ON SEARCH</a:t>
            </a:r>
            <a:endParaRPr sz="59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&amp; SOCIAL?</a:t>
            </a:r>
            <a:endParaRPr sz="59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a magnifying glass with a blue eye in the middle (Provided by Tenor)" id="1197" name="Google Shape;1197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563" y="10098515"/>
            <a:ext cx="5794825" cy="559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140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03" name="Google Shape;1203;p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4" name="Google Shape;1204;p141"/>
          <p:cNvSpPr/>
          <p:nvPr/>
        </p:nvSpPr>
        <p:spPr>
          <a:xfrm rot="-62411">
            <a:off x="996909" y="6119498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4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3. </a:t>
            </a:r>
            <a:r>
              <a:rPr lang="en-US" sz="84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INTERACTION</a:t>
            </a:r>
            <a:endParaRPr sz="84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9" name="Google Shape;1209;p142"/>
          <p:cNvPicPr preferRelativeResize="0"/>
          <p:nvPr/>
        </p:nvPicPr>
        <p:blipFill rotWithShape="1">
          <a:blip r:embed="rId3">
            <a:alphaModFix/>
          </a:blip>
          <a:srcRect b="16848" l="0" r="0" t="16374"/>
          <a:stretch/>
        </p:blipFill>
        <p:spPr>
          <a:xfrm>
            <a:off x="152400" y="5117387"/>
            <a:ext cx="12496801" cy="107295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10" name="Google Shape;1210;p1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211" name="Google Shape;1211;p1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2" name="Google Shape;1212;p1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06873" y="11358282"/>
            <a:ext cx="4476750" cy="41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17" name="Google Shape;1217;p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8" name="Google Shape;1218;p143"/>
          <p:cNvSpPr txBox="1"/>
          <p:nvPr>
            <p:ph idx="2" type="title"/>
          </p:nvPr>
        </p:nvSpPr>
        <p:spPr>
          <a:xfrm>
            <a:off x="436350" y="10392127"/>
            <a:ext cx="11928900" cy="434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Trusted Sources</a:t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Influencers</a:t>
            </a:r>
            <a:endParaRPr sz="10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19" name="Google Shape;1219;p143"/>
          <p:cNvSpPr/>
          <p:nvPr/>
        </p:nvSpPr>
        <p:spPr>
          <a:xfrm rot="-62411">
            <a:off x="994468" y="5516570"/>
            <a:ext cx="10807781" cy="37041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BUT, A CONVERSATION WITH WHO?</a:t>
            </a:r>
            <a:endParaRPr sz="69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4" name="Google Shape;1224;p144"/>
          <p:cNvPicPr preferRelativeResize="0"/>
          <p:nvPr/>
        </p:nvPicPr>
        <p:blipFill rotWithShape="1">
          <a:blip r:embed="rId3">
            <a:alphaModFix/>
          </a:blip>
          <a:srcRect b="25204" l="0" r="0" t="6954"/>
          <a:stretch/>
        </p:blipFill>
        <p:spPr>
          <a:xfrm>
            <a:off x="152400" y="5005375"/>
            <a:ext cx="12496801" cy="10900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25" name="Google Shape;1225;p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144"/>
          <p:cNvSpPr txBox="1"/>
          <p:nvPr/>
        </p:nvSpPr>
        <p:spPr>
          <a:xfrm>
            <a:off x="7053575" y="15413400"/>
            <a:ext cx="5182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Source: FORBES AUSTRALIA May 2026</a:t>
            </a:r>
            <a:endParaRPr sz="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00"/>
          <p:cNvSpPr/>
          <p:nvPr/>
        </p:nvSpPr>
        <p:spPr>
          <a:xfrm>
            <a:off x="914400" y="14992350"/>
            <a:ext cx="10972800" cy="19200"/>
          </a:xfrm>
          <a:prstGeom prst="rect">
            <a:avLst/>
          </a:prstGeom>
          <a:solidFill>
            <a:srgbClr val="FFFFFF">
              <a:alpha val="1412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nceptual sketch of a new King George Square highlighting water play areas, central fountains, café terraces and the City Hall frontage." id="892" name="Google Shape;892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449600"/>
            <a:ext cx="12801600" cy="9388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31" name="Google Shape;1231;p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p145"/>
          <p:cNvPicPr preferRelativeResize="0"/>
          <p:nvPr/>
        </p:nvPicPr>
        <p:blipFill rotWithShape="1">
          <a:blip r:embed="rId4">
            <a:alphaModFix/>
          </a:blip>
          <a:srcRect b="36733" l="0" r="11300" t="0"/>
          <a:stretch/>
        </p:blipFill>
        <p:spPr>
          <a:xfrm>
            <a:off x="0" y="5631500"/>
            <a:ext cx="12801601" cy="108277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233" name="Google Shape;1233;p1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38" name="Google Shape;1238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146"/>
          <p:cNvPicPr preferRelativeResize="0"/>
          <p:nvPr/>
        </p:nvPicPr>
        <p:blipFill rotWithShape="1">
          <a:blip r:embed="rId4">
            <a:alphaModFix/>
          </a:blip>
          <a:srcRect b="-7917" l="0" r="2582" t="83184"/>
          <a:stretch/>
        </p:blipFill>
        <p:spPr>
          <a:xfrm>
            <a:off x="41850" y="10650250"/>
            <a:ext cx="12626906" cy="38016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240" name="Google Shape;1240;p1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147"/>
          <p:cNvSpPr txBox="1"/>
          <p:nvPr>
            <p:ph type="title"/>
          </p:nvPr>
        </p:nvSpPr>
        <p:spPr>
          <a:xfrm>
            <a:off x="495900" y="9001525"/>
            <a:ext cx="11809800" cy="633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9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“...47% trust </a:t>
            </a:r>
            <a:endParaRPr b="1" sz="89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9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AI Advice </a:t>
            </a:r>
            <a:endParaRPr b="1" sz="89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9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over Loved Ones…”</a:t>
            </a:r>
            <a:endParaRPr sz="8900">
              <a:solidFill>
                <a:schemeClr val="lt1"/>
              </a:solidFill>
              <a:highlight>
                <a:schemeClr val="lt1"/>
              </a:highlight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46" name="Google Shape;1246;p147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A KEY SHIFT</a:t>
            </a:r>
            <a:endParaRPr sz="9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247" name="Google Shape;1247;p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stralia Flag Gif GIF (Provided by Tenor)" id="1248" name="Google Shape;1248;p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4762" y="2483138"/>
            <a:ext cx="2812111" cy="15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148"/>
          <p:cNvSpPr txBox="1"/>
          <p:nvPr>
            <p:ph idx="2" type="title"/>
          </p:nvPr>
        </p:nvSpPr>
        <p:spPr>
          <a:xfrm>
            <a:off x="1055670" y="9404552"/>
            <a:ext cx="10972500" cy="319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</a:rPr>
              <a:t>The New Currency</a:t>
            </a:r>
            <a:endParaRPr sz="12000">
              <a:solidFill>
                <a:schemeClr val="lt1"/>
              </a:solidFill>
            </a:endParaRPr>
          </a:p>
        </p:txBody>
      </p:sp>
      <p:sp>
        <p:nvSpPr>
          <p:cNvPr id="1254" name="Google Shape;1254;p148"/>
          <p:cNvSpPr/>
          <p:nvPr/>
        </p:nvSpPr>
        <p:spPr>
          <a:xfrm rot="10951">
            <a:off x="2997075" y="6088910"/>
            <a:ext cx="6780934" cy="2537281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TRUST</a:t>
            </a:r>
            <a:endParaRPr sz="95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1255" name="Google Shape;1255;p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49"/>
          <p:cNvSpPr/>
          <p:nvPr/>
        </p:nvSpPr>
        <p:spPr>
          <a:xfrm rot="-62404">
            <a:off x="733708" y="5969719"/>
            <a:ext cx="11651820" cy="3604012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BUILD TRUST?</a:t>
            </a:r>
            <a:endParaRPr sz="77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a magnifying glass with a blue eye in the middle (Provided by Tenor)" id="1261" name="Google Shape;1261;p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563" y="10098515"/>
            <a:ext cx="5794825" cy="559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149" title="MII Mark Blu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50"/>
          <p:cNvSpPr/>
          <p:nvPr/>
        </p:nvSpPr>
        <p:spPr>
          <a:xfrm>
            <a:off x="639284" y="522099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8" name="Google Shape;1268;p150"/>
          <p:cNvSpPr/>
          <p:nvPr/>
        </p:nvSpPr>
        <p:spPr>
          <a:xfrm>
            <a:off x="2051559" y="8689294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9" name="Google Shape;1269;p150"/>
          <p:cNvSpPr/>
          <p:nvPr/>
        </p:nvSpPr>
        <p:spPr>
          <a:xfrm>
            <a:off x="3458559" y="1213747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0" name="Google Shape;1270;p150"/>
          <p:cNvSpPr txBox="1"/>
          <p:nvPr>
            <p:ph idx="3" type="subTitle"/>
          </p:nvPr>
        </p:nvSpPr>
        <p:spPr>
          <a:xfrm>
            <a:off x="644569" y="522099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71" name="Google Shape;1271;p150"/>
          <p:cNvSpPr txBox="1"/>
          <p:nvPr>
            <p:ph idx="1" type="subTitle"/>
          </p:nvPr>
        </p:nvSpPr>
        <p:spPr>
          <a:xfrm>
            <a:off x="2051569" y="867648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1272" name="Google Shape;1272;p150"/>
          <p:cNvSpPr txBox="1"/>
          <p:nvPr>
            <p:ph idx="2" type="subTitle"/>
          </p:nvPr>
        </p:nvSpPr>
        <p:spPr>
          <a:xfrm>
            <a:off x="3458569" y="1213747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73" name="Google Shape;1273;p150"/>
          <p:cNvSpPr txBox="1"/>
          <p:nvPr>
            <p:ph idx="9" type="subTitle"/>
          </p:nvPr>
        </p:nvSpPr>
        <p:spPr>
          <a:xfrm>
            <a:off x="3925644" y="8676477"/>
            <a:ext cx="76389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9DAF8"/>
                </a:solidFill>
              </a:rPr>
              <a:t>INVESTIGATION</a:t>
            </a:r>
            <a:endParaRPr>
              <a:solidFill>
                <a:srgbClr val="C9DAF8"/>
              </a:solidFill>
            </a:endParaRPr>
          </a:p>
        </p:txBody>
      </p:sp>
      <p:sp>
        <p:nvSpPr>
          <p:cNvPr id="1274" name="Google Shape;1274;p150"/>
          <p:cNvSpPr txBox="1"/>
          <p:nvPr>
            <p:ph idx="13" type="subTitle"/>
          </p:nvPr>
        </p:nvSpPr>
        <p:spPr>
          <a:xfrm>
            <a:off x="2416774" y="5212639"/>
            <a:ext cx="861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INTERRUPTION</a:t>
            </a:r>
            <a:endParaRPr/>
          </a:p>
        </p:txBody>
      </p:sp>
      <p:sp>
        <p:nvSpPr>
          <p:cNvPr id="1275" name="Google Shape;1275;p150"/>
          <p:cNvSpPr txBox="1"/>
          <p:nvPr>
            <p:ph idx="14" type="subTitle"/>
          </p:nvPr>
        </p:nvSpPr>
        <p:spPr>
          <a:xfrm>
            <a:off x="5301394" y="12137477"/>
            <a:ext cx="75063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INTERACTION</a:t>
            </a:r>
            <a:endParaRPr/>
          </a:p>
        </p:txBody>
      </p:sp>
      <p:pic>
        <p:nvPicPr>
          <p:cNvPr descr="preencoded.png" id="1276" name="Google Shape;1276;p1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151"/>
          <p:cNvSpPr/>
          <p:nvPr/>
        </p:nvSpPr>
        <p:spPr>
          <a:xfrm rot="-62376">
            <a:off x="1143287" y="6660387"/>
            <a:ext cx="10797277" cy="228654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69450" lIns="169450" spcFirstLastPara="1" rIns="169450" wrap="square" tIns="169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INTERRUPT &amp; DISRUPT?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id="1282" name="Google Shape;1282;p151" title="MII Mark Blu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8272" y="1806286"/>
            <a:ext cx="945050" cy="94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151"/>
          <p:cNvSpPr/>
          <p:nvPr/>
        </p:nvSpPr>
        <p:spPr>
          <a:xfrm rot="-62376">
            <a:off x="861238" y="9506971"/>
            <a:ext cx="10797277" cy="228654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69450" lIns="169450" spcFirstLastPara="1" rIns="169450" wrap="square" tIns="169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BUILD VISIBILITY?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1284" name="Google Shape;1284;p151"/>
          <p:cNvSpPr/>
          <p:nvPr/>
        </p:nvSpPr>
        <p:spPr>
          <a:xfrm rot="-62376">
            <a:off x="1002165" y="12353580"/>
            <a:ext cx="10797277" cy="2286545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69450" lIns="169450" spcFirstLastPara="1" rIns="169450" wrap="square" tIns="169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HOW WILL YOU 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BUILD TRUST?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sp>
        <p:nvSpPr>
          <p:cNvPr id="1285" name="Google Shape;1285;p151"/>
          <p:cNvSpPr txBox="1"/>
          <p:nvPr/>
        </p:nvSpPr>
        <p:spPr>
          <a:xfrm>
            <a:off x="1291350" y="3801600"/>
            <a:ext cx="10218900" cy="10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838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LET US DISCUSS</a:t>
            </a:r>
            <a:endParaRPr sz="5838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91" name="Google Shape;1291;p152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2" name="Google Shape;1292;p152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93" name="Google Shape;1293;p1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52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Digital 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Pathways</a:t>
            </a:r>
            <a:endParaRPr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152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01"/>
          <p:cNvSpPr txBox="1"/>
          <p:nvPr>
            <p:ph idx="9" type="subTitle"/>
          </p:nvPr>
        </p:nvSpPr>
        <p:spPr>
          <a:xfrm>
            <a:off x="1678050" y="10243075"/>
            <a:ext cx="9445500" cy="205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400">
                <a:solidFill>
                  <a:srgbClr val="C9DAF8"/>
                </a:solidFill>
              </a:rPr>
              <a:t>O</a:t>
            </a:r>
            <a:r>
              <a:rPr lang="en-US" sz="8400">
                <a:solidFill>
                  <a:srgbClr val="C9DAF8"/>
                </a:solidFill>
              </a:rPr>
              <a:t>PPORTUNITIES</a:t>
            </a:r>
            <a:endParaRPr sz="8400">
              <a:solidFill>
                <a:srgbClr val="C9DAF8"/>
              </a:solidFill>
            </a:endParaRPr>
          </a:p>
        </p:txBody>
      </p:sp>
      <p:sp>
        <p:nvSpPr>
          <p:cNvPr id="898" name="Google Shape;898;p101"/>
          <p:cNvSpPr txBox="1"/>
          <p:nvPr>
            <p:ph idx="13" type="subTitle"/>
          </p:nvPr>
        </p:nvSpPr>
        <p:spPr>
          <a:xfrm>
            <a:off x="2095513" y="8590515"/>
            <a:ext cx="8610600" cy="205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400"/>
              <a:t>T</a:t>
            </a:r>
            <a:r>
              <a:rPr lang="en-US" sz="8400"/>
              <a:t>RIGGERS</a:t>
            </a:r>
            <a:endParaRPr sz="8400"/>
          </a:p>
        </p:txBody>
      </p:sp>
      <p:sp>
        <p:nvSpPr>
          <p:cNvPr id="899" name="Google Shape;899;p101"/>
          <p:cNvSpPr txBox="1"/>
          <p:nvPr>
            <p:ph idx="14" type="subTitle"/>
          </p:nvPr>
        </p:nvSpPr>
        <p:spPr>
          <a:xfrm>
            <a:off x="2647650" y="11702508"/>
            <a:ext cx="7506300" cy="2383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400"/>
              <a:t>S</a:t>
            </a:r>
            <a:r>
              <a:rPr lang="en-US" sz="8400"/>
              <a:t>TRATEGIES</a:t>
            </a:r>
            <a:endParaRPr sz="8400"/>
          </a:p>
        </p:txBody>
      </p:sp>
      <p:pic>
        <p:nvPicPr>
          <p:cNvPr descr="preencoded.png" id="900" name="Google Shape;900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p101"/>
          <p:cNvSpPr txBox="1"/>
          <p:nvPr>
            <p:ph idx="14" type="subTitle"/>
          </p:nvPr>
        </p:nvSpPr>
        <p:spPr>
          <a:xfrm>
            <a:off x="2563750" y="5184166"/>
            <a:ext cx="7506300" cy="187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400">
                <a:solidFill>
                  <a:schemeClr val="dk1"/>
                </a:solidFill>
              </a:rPr>
              <a:t>MEDIA &amp; AI</a:t>
            </a:r>
            <a:endParaRPr b="1" sz="84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907" name="Google Shape;907;p102"/>
          <p:cNvPicPr preferRelativeResize="0"/>
          <p:nvPr/>
        </p:nvPicPr>
        <p:blipFill rotWithShape="1">
          <a:blip r:embed="rId3">
            <a:alphaModFix/>
          </a:blip>
          <a:srcRect b="0" l="21308" r="21303" t="0"/>
          <a:stretch/>
        </p:blipFill>
        <p:spPr>
          <a:xfrm>
            <a:off x="-1" y="0"/>
            <a:ext cx="12801602" cy="164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08" name="Google Shape;908;p102"/>
          <p:cNvSpPr/>
          <p:nvPr/>
        </p:nvSpPr>
        <p:spPr>
          <a:xfrm>
            <a:off x="-20380" y="0"/>
            <a:ext cx="12801600" cy="16459200"/>
          </a:xfrm>
          <a:prstGeom prst="rect">
            <a:avLst/>
          </a:prstGeom>
          <a:solidFill>
            <a:srgbClr val="0B1526">
              <a:alpha val="69800"/>
            </a:srgbClr>
          </a:solidFill>
          <a:ln cap="flat" cmpd="sng" w="12700">
            <a:solidFill>
              <a:srgbClr val="1C305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09" name="Google Shape;909;p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4555" y="1024825"/>
            <a:ext cx="2531750" cy="8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102"/>
          <p:cNvSpPr/>
          <p:nvPr/>
        </p:nvSpPr>
        <p:spPr>
          <a:xfrm>
            <a:off x="749838" y="7730232"/>
            <a:ext cx="113019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4F7FC"/>
                </a:solidFill>
                <a:latin typeface="Manrope"/>
                <a:ea typeface="Manrope"/>
                <a:cs typeface="Manrope"/>
                <a:sym typeface="Manrope"/>
              </a:rPr>
              <a:t>Three</a:t>
            </a:r>
            <a:endParaRPr b="1" i="1" sz="10400">
              <a:solidFill>
                <a:srgbClr val="4F86E9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4F7FC"/>
              </a:buClr>
              <a:buSzPts val="9000"/>
              <a:buFont typeface="Manrope"/>
              <a:buNone/>
            </a:pPr>
            <a:r>
              <a:rPr b="1" lang="en-US" sz="10400">
                <a:solidFill>
                  <a:srgbClr val="FFDC03"/>
                </a:solidFill>
                <a:latin typeface="Manrope"/>
                <a:ea typeface="Manrope"/>
                <a:cs typeface="Manrope"/>
                <a:sym typeface="Manrope"/>
              </a:rPr>
              <a:t>Triggers</a:t>
            </a:r>
            <a:endParaRPr sz="10400">
              <a:solidFill>
                <a:srgbClr val="FFDC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02"/>
          <p:cNvSpPr/>
          <p:nvPr/>
        </p:nvSpPr>
        <p:spPr>
          <a:xfrm>
            <a:off x="914400" y="14954250"/>
            <a:ext cx="10972800" cy="19200"/>
          </a:xfrm>
          <a:prstGeom prst="rect">
            <a:avLst/>
          </a:prstGeom>
          <a:solidFill>
            <a:srgbClr val="FFFFFF">
              <a:alpha val="1608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D3052"/>
        </a:solidFill>
      </p:bgPr>
    </p:bg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03"/>
          <p:cNvSpPr/>
          <p:nvPr/>
        </p:nvSpPr>
        <p:spPr>
          <a:xfrm>
            <a:off x="774417" y="522099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7" name="Google Shape;917;p103"/>
          <p:cNvSpPr/>
          <p:nvPr/>
        </p:nvSpPr>
        <p:spPr>
          <a:xfrm>
            <a:off x="2186692" y="8689294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8" name="Google Shape;918;p103"/>
          <p:cNvSpPr/>
          <p:nvPr/>
        </p:nvSpPr>
        <p:spPr>
          <a:xfrm>
            <a:off x="3593692" y="12137472"/>
            <a:ext cx="1407000" cy="30903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9" name="Google Shape;919;p103"/>
          <p:cNvSpPr txBox="1"/>
          <p:nvPr>
            <p:ph idx="3" type="subTitle"/>
          </p:nvPr>
        </p:nvSpPr>
        <p:spPr>
          <a:xfrm>
            <a:off x="779702" y="522099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20" name="Google Shape;920;p103"/>
          <p:cNvSpPr txBox="1"/>
          <p:nvPr>
            <p:ph idx="1" type="subTitle"/>
          </p:nvPr>
        </p:nvSpPr>
        <p:spPr>
          <a:xfrm>
            <a:off x="2186702" y="867648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</a:t>
            </a:r>
            <a:endParaRPr/>
          </a:p>
        </p:txBody>
      </p:sp>
      <p:sp>
        <p:nvSpPr>
          <p:cNvPr id="921" name="Google Shape;921;p103"/>
          <p:cNvSpPr txBox="1"/>
          <p:nvPr>
            <p:ph idx="2" type="subTitle"/>
          </p:nvPr>
        </p:nvSpPr>
        <p:spPr>
          <a:xfrm>
            <a:off x="3593702" y="12137472"/>
            <a:ext cx="14070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22" name="Google Shape;922;p103"/>
          <p:cNvSpPr txBox="1"/>
          <p:nvPr>
            <p:ph idx="9" type="subTitle"/>
          </p:nvPr>
        </p:nvSpPr>
        <p:spPr>
          <a:xfrm>
            <a:off x="4060777" y="8676477"/>
            <a:ext cx="76389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9DAF8"/>
                </a:solidFill>
              </a:rPr>
              <a:t>INVESTIGATION</a:t>
            </a:r>
            <a:endParaRPr>
              <a:solidFill>
                <a:srgbClr val="C9DAF8"/>
              </a:solidFill>
            </a:endParaRPr>
          </a:p>
        </p:txBody>
      </p:sp>
      <p:sp>
        <p:nvSpPr>
          <p:cNvPr id="923" name="Google Shape;923;p103"/>
          <p:cNvSpPr txBox="1"/>
          <p:nvPr>
            <p:ph idx="13" type="subTitle"/>
          </p:nvPr>
        </p:nvSpPr>
        <p:spPr>
          <a:xfrm>
            <a:off x="2551907" y="5212639"/>
            <a:ext cx="86106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INTERRUPTION</a:t>
            </a:r>
            <a:endParaRPr/>
          </a:p>
        </p:txBody>
      </p:sp>
      <p:sp>
        <p:nvSpPr>
          <p:cNvPr id="924" name="Google Shape;924;p103"/>
          <p:cNvSpPr txBox="1"/>
          <p:nvPr>
            <p:ph idx="14" type="subTitle"/>
          </p:nvPr>
        </p:nvSpPr>
        <p:spPr>
          <a:xfrm>
            <a:off x="5436532" y="12137475"/>
            <a:ext cx="6806400" cy="311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INTERACTION</a:t>
            </a:r>
            <a:endParaRPr/>
          </a:p>
        </p:txBody>
      </p:sp>
      <p:pic>
        <p:nvPicPr>
          <p:cNvPr descr="preencoded.png" id="925" name="Google Shape;925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3052"/>
        </a:solid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04"/>
          <p:cNvSpPr txBox="1"/>
          <p:nvPr>
            <p:ph type="title"/>
          </p:nvPr>
        </p:nvSpPr>
        <p:spPr>
          <a:xfrm>
            <a:off x="436350" y="8740739"/>
            <a:ext cx="11928900" cy="571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Saul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David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Peter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Paul</a:t>
            </a:r>
            <a:endParaRPr sz="120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31" name="Google Shape;931;p104"/>
          <p:cNvSpPr/>
          <p:nvPr/>
        </p:nvSpPr>
        <p:spPr>
          <a:xfrm rot="-62411">
            <a:off x="996909" y="5633019"/>
            <a:ext cx="10807781" cy="2419710"/>
          </a:xfrm>
          <a:prstGeom prst="roundRect">
            <a:avLst>
              <a:gd fmla="val 50000" name="adj"/>
            </a:avLst>
          </a:prstGeom>
          <a:solidFill>
            <a:srgbClr val="FFDC03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-7429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chivo ExtraBold"/>
              <a:buAutoNum type="arabicPeriod"/>
            </a:pPr>
            <a:r>
              <a:rPr lang="en-US" sz="8100">
                <a:solidFill>
                  <a:schemeClr val="dk1"/>
                </a:solidFill>
                <a:latin typeface="Archivo ExtraBold"/>
                <a:ea typeface="Archivo ExtraBold"/>
                <a:cs typeface="Archivo ExtraBold"/>
                <a:sym typeface="Archivo ExtraBold"/>
              </a:rPr>
              <a:t>INTERRUPTION</a:t>
            </a:r>
            <a:endParaRPr sz="8100">
              <a:solidFill>
                <a:schemeClr val="dk1"/>
              </a:solidFill>
              <a:latin typeface="Archivo ExtraBold"/>
              <a:ea typeface="Archivo ExtraBold"/>
              <a:cs typeface="Archivo ExtraBold"/>
              <a:sym typeface="Archivo ExtraBold"/>
            </a:endParaRPr>
          </a:p>
        </p:txBody>
      </p:sp>
      <p:pic>
        <p:nvPicPr>
          <p:cNvPr descr="preencoded.png" id="932" name="Google Shape;932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8740" y="1041931"/>
            <a:ext cx="1244125" cy="9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ject timeline/workflow presentation | Style 2 | Subway">
  <a:themeElements>
    <a:clrScheme name="Simple Light">
      <a:dk1>
        <a:srgbClr val="FAFAFA"/>
      </a:dk1>
      <a:lt1>
        <a:srgbClr val="000000"/>
      </a:lt1>
      <a:dk2>
        <a:srgbClr val="F0EEE2"/>
      </a:dk2>
      <a:lt2>
        <a:srgbClr val="B7B7B7"/>
      </a:lt2>
      <a:accent1>
        <a:srgbClr val="FFDD04"/>
      </a:accent1>
      <a:accent2>
        <a:srgbClr val="FFEE9B"/>
      </a:accent2>
      <a:accent3>
        <a:srgbClr val="2443FF"/>
      </a:accent3>
      <a:accent4>
        <a:srgbClr val="92A1FF"/>
      </a:accent4>
      <a:accent5>
        <a:srgbClr val="F8992B"/>
      </a:accent5>
      <a:accent6>
        <a:srgbClr val="FDCC9C"/>
      </a:accent6>
      <a:hlink>
        <a:srgbClr val="FF00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Brand Style Guides">
  <a:themeElements>
    <a:clrScheme name="Simple Light">
      <a:dk1>
        <a:srgbClr val="000000"/>
      </a:dk1>
      <a:lt1>
        <a:srgbClr val="FFFFFF"/>
      </a:lt1>
      <a:dk2>
        <a:srgbClr val="B8B8B8"/>
      </a:dk2>
      <a:lt2>
        <a:srgbClr val="646464"/>
      </a:lt2>
      <a:accent1>
        <a:srgbClr val="299B5B"/>
      </a:accent1>
      <a:accent2>
        <a:srgbClr val="F3ECE9"/>
      </a:accent2>
      <a:accent3>
        <a:srgbClr val="01B6E1"/>
      </a:accent3>
      <a:accent4>
        <a:srgbClr val="F6F6F6"/>
      </a:accent4>
      <a:accent5>
        <a:srgbClr val="FFCA08"/>
      </a:accent5>
      <a:accent6>
        <a:srgbClr val="BF003D"/>
      </a:accent6>
      <a:hlink>
        <a:srgbClr val="6287C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